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8.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9.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0.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1.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2.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3.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14.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15.xml" ContentType="application/vnd.openxmlformats-officedocument.theme+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6.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17.xml" ContentType="application/vnd.openxmlformats-officedocument.them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18.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theme/theme19.xml" ContentType="application/vnd.openxmlformats-officedocument.theme+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20.xml" ContentType="application/vnd.openxmlformats-officedocument.theme+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1.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2.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3.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theme/theme24.xml" ContentType="application/vnd.openxmlformats-officedocument.theme+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theme/theme25.xml" ContentType="application/vnd.openxmlformats-officedocument.theme+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theme/theme26.xml" ContentType="application/vnd.openxmlformats-officedocument.theme+xml"/>
  <Override PartName="/ppt/slideLayouts/slideLayout295.xml" ContentType="application/vnd.openxmlformats-officedocument.presentationml.slideLayout+xml"/>
  <Override PartName="/ppt/theme/theme27.xml" ContentType="application/vnd.openxmlformats-officedocument.theme+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8.xml" ContentType="application/vnd.openxmlformats-officedocument.theme+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29.xml" ContentType="application/vnd.openxmlformats-officedocument.theme+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theme/theme30.xml" ContentType="application/vnd.openxmlformats-officedocument.theme+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theme/theme31.xml" ContentType="application/vnd.openxmlformats-officedocument.theme+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theme/theme32.xml" ContentType="application/vnd.openxmlformats-officedocument.theme+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theme/theme33.xml" ContentType="application/vnd.openxmlformats-officedocument.theme+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theme/theme34.xml" ContentType="application/vnd.openxmlformats-officedocument.theme+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theme/theme35.xml" ContentType="application/vnd.openxmlformats-officedocument.theme+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theme/theme36.xml" ContentType="application/vnd.openxmlformats-officedocument.theme+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theme/theme37.xml" ContentType="application/vnd.openxmlformats-officedocument.theme+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theme/theme38.xml" ContentType="application/vnd.openxmlformats-officedocument.theme+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theme/theme39.xml" ContentType="application/vnd.openxmlformats-officedocument.theme+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theme/theme40.xml" ContentType="application/vnd.openxmlformats-officedocument.theme+xml"/>
  <Override PartName="/ppt/theme/theme41.xml" ContentType="application/vnd.openxmlformats-officedocument.theme+xml"/>
  <Override PartName="/ppt/theme/theme4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6" r:id="rId1"/>
    <p:sldMasterId id="2147483722" r:id="rId2"/>
    <p:sldMasterId id="2147483783" r:id="rId3"/>
    <p:sldMasterId id="2147483812" r:id="rId4"/>
    <p:sldMasterId id="2147484200" r:id="rId5"/>
    <p:sldMasterId id="2147484222" r:id="rId6"/>
    <p:sldMasterId id="2147484235" r:id="rId7"/>
    <p:sldMasterId id="2147485801" r:id="rId8"/>
    <p:sldMasterId id="2147487391" r:id="rId9"/>
    <p:sldMasterId id="2147487923" r:id="rId10"/>
    <p:sldMasterId id="2147488999" r:id="rId11"/>
    <p:sldMasterId id="2147489051" r:id="rId12"/>
    <p:sldMasterId id="2147489853" r:id="rId13"/>
    <p:sldMasterId id="2147492133" r:id="rId14"/>
    <p:sldMasterId id="2147492159" r:id="rId15"/>
    <p:sldMasterId id="2147495363" r:id="rId16"/>
    <p:sldMasterId id="2147495368" r:id="rId17"/>
    <p:sldMasterId id="2147495388" r:id="rId18"/>
    <p:sldMasterId id="2147495500" r:id="rId19"/>
    <p:sldMasterId id="2147495513" r:id="rId20"/>
    <p:sldMasterId id="2147503213" r:id="rId21"/>
    <p:sldMasterId id="2147503224" r:id="rId22"/>
    <p:sldMasterId id="2147503236" r:id="rId23"/>
    <p:sldMasterId id="2147503302" r:id="rId24"/>
    <p:sldMasterId id="2147503313" r:id="rId25"/>
    <p:sldMasterId id="2147503324" r:id="rId26"/>
    <p:sldMasterId id="2147504202" r:id="rId27"/>
    <p:sldMasterId id="2147504209" r:id="rId28"/>
    <p:sldMasterId id="2147504222" r:id="rId29"/>
    <p:sldMasterId id="2147504237" r:id="rId30"/>
    <p:sldMasterId id="2147504252" r:id="rId31"/>
    <p:sldMasterId id="2147504281" r:id="rId32"/>
    <p:sldMasterId id="2147504296" r:id="rId33"/>
    <p:sldMasterId id="2147504311" r:id="rId34"/>
    <p:sldMasterId id="2147504341" r:id="rId35"/>
    <p:sldMasterId id="2147504424" r:id="rId36"/>
    <p:sldMasterId id="2147504686" r:id="rId37"/>
    <p:sldMasterId id="2147504725" r:id="rId38"/>
    <p:sldMasterId id="2147504754" r:id="rId39"/>
    <p:sldMasterId id="2147504883" r:id="rId40"/>
  </p:sldMasterIdLst>
  <p:notesMasterIdLst>
    <p:notesMasterId r:id="rId77"/>
  </p:notesMasterIdLst>
  <p:handoutMasterIdLst>
    <p:handoutMasterId r:id="rId78"/>
  </p:handoutMasterIdLst>
  <p:sldIdLst>
    <p:sldId id="1193" r:id="rId41"/>
    <p:sldId id="1560" r:id="rId42"/>
    <p:sldId id="1397" r:id="rId43"/>
    <p:sldId id="1398" r:id="rId44"/>
    <p:sldId id="1399" r:id="rId45"/>
    <p:sldId id="1400" r:id="rId46"/>
    <p:sldId id="1401" r:id="rId47"/>
    <p:sldId id="1402" r:id="rId48"/>
    <p:sldId id="1450" r:id="rId49"/>
    <p:sldId id="1451" r:id="rId50"/>
    <p:sldId id="1452" r:id="rId51"/>
    <p:sldId id="1453" r:id="rId52"/>
    <p:sldId id="1454" r:id="rId53"/>
    <p:sldId id="1455" r:id="rId54"/>
    <p:sldId id="1456" r:id="rId55"/>
    <p:sldId id="1457" r:id="rId56"/>
    <p:sldId id="1458" r:id="rId57"/>
    <p:sldId id="1459" r:id="rId58"/>
    <p:sldId id="1460" r:id="rId59"/>
    <p:sldId id="1461" r:id="rId60"/>
    <p:sldId id="1462" r:id="rId61"/>
    <p:sldId id="1463" r:id="rId62"/>
    <p:sldId id="1464" r:id="rId63"/>
    <p:sldId id="1418" r:id="rId64"/>
    <p:sldId id="1420" r:id="rId65"/>
    <p:sldId id="1421" r:id="rId66"/>
    <p:sldId id="1422" r:id="rId67"/>
    <p:sldId id="1423" r:id="rId68"/>
    <p:sldId id="1426" r:id="rId69"/>
    <p:sldId id="1427" r:id="rId70"/>
    <p:sldId id="1428" r:id="rId71"/>
    <p:sldId id="1429" r:id="rId72"/>
    <p:sldId id="1440" r:id="rId73"/>
    <p:sldId id="1432" r:id="rId74"/>
    <p:sldId id="1433" r:id="rId75"/>
    <p:sldId id="1434" r:id="rId76"/>
  </p:sldIdLst>
  <p:sldSz cx="9144000" cy="6858000" type="screen4x3"/>
  <p:notesSz cx="6669088" cy="9926638"/>
  <p:kinsoku lang="ja-JP" invalStChars="、。，．・：；？！゛゜ヽヾゝゞ々ー’”）〕］｝〉》」』】°‰′″℃￠％ぁぃぅぇぉっゃゅょゎァィゥェォッャュョヮヵヶ!%),.:;?]}｡｣､･ｧｨｩｪｫｬｭｮｯｰﾞﾟ" invalEndChars="‘“（〔［｛〈《「『【￥＄$([\{｢￡"/>
  <p:defaultTextStyle>
    <a:defPPr>
      <a:defRPr lang="en-US"/>
    </a:defPPr>
    <a:lvl1pPr algn="r" rtl="1"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r" rtl="1"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r" rtl="1"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r" rtl="1"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r" rtl="1"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6">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279F"/>
    <a:srgbClr val="000000"/>
    <a:srgbClr val="800000"/>
    <a:srgbClr val="00FFFF"/>
    <a:srgbClr val="E5FD01"/>
    <a:srgbClr val="FFFFCC"/>
    <a:srgbClr val="D7A293"/>
    <a:srgbClr val="C60022"/>
    <a:srgbClr val="FFFF66"/>
    <a:srgbClr val="FE22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סגנון ביניים 2 - הדגשה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סגנון ביניים 2 - הדגשה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סגנון ביניים 2 - הדגשה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365" autoAdjust="0"/>
    <p:restoredTop sz="94572" autoAdjust="0"/>
  </p:normalViewPr>
  <p:slideViewPr>
    <p:cSldViewPr snapToGrid="0" snapToObjects="1">
      <p:cViewPr varScale="1">
        <p:scale>
          <a:sx n="78" d="100"/>
          <a:sy n="78" d="100"/>
        </p:scale>
        <p:origin x="943" y="41"/>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55" d="100"/>
          <a:sy n="55" d="100"/>
        </p:scale>
        <p:origin x="-1632" y="-84"/>
      </p:cViewPr>
      <p:guideLst>
        <p:guide orient="horz" pos="3126"/>
        <p:guide pos="210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Master" Target="slideMasters/slideMaster39.xml"/><Relationship Id="rId21" Type="http://schemas.openxmlformats.org/officeDocument/2006/relationships/slideMaster" Target="slideMasters/slideMaster21.xml"/><Relationship Id="rId34" Type="http://schemas.openxmlformats.org/officeDocument/2006/relationships/slideMaster" Target="slideMasters/slideMaster34.xml"/><Relationship Id="rId42" Type="http://schemas.openxmlformats.org/officeDocument/2006/relationships/slide" Target="slides/slide2.xml"/><Relationship Id="rId47" Type="http://schemas.openxmlformats.org/officeDocument/2006/relationships/slide" Target="slides/slide7.xml"/><Relationship Id="rId50" Type="http://schemas.openxmlformats.org/officeDocument/2006/relationships/slide" Target="slides/slide10.xml"/><Relationship Id="rId55" Type="http://schemas.openxmlformats.org/officeDocument/2006/relationships/slide" Target="slides/slide15.xml"/><Relationship Id="rId63" Type="http://schemas.openxmlformats.org/officeDocument/2006/relationships/slide" Target="slides/slide23.xml"/><Relationship Id="rId68" Type="http://schemas.openxmlformats.org/officeDocument/2006/relationships/slide" Target="slides/slide28.xml"/><Relationship Id="rId76" Type="http://schemas.openxmlformats.org/officeDocument/2006/relationships/slide" Target="slides/slide36.xml"/><Relationship Id="rId7" Type="http://schemas.openxmlformats.org/officeDocument/2006/relationships/slideMaster" Target="slideMasters/slideMaster7.xml"/><Relationship Id="rId71"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40" Type="http://schemas.openxmlformats.org/officeDocument/2006/relationships/slideMaster" Target="slideMasters/slideMaster40.xml"/><Relationship Id="rId45" Type="http://schemas.openxmlformats.org/officeDocument/2006/relationships/slide" Target="slides/slide5.xml"/><Relationship Id="rId53" Type="http://schemas.openxmlformats.org/officeDocument/2006/relationships/slide" Target="slides/slide13.xml"/><Relationship Id="rId58" Type="http://schemas.openxmlformats.org/officeDocument/2006/relationships/slide" Target="slides/slide18.xml"/><Relationship Id="rId66" Type="http://schemas.openxmlformats.org/officeDocument/2006/relationships/slide" Target="slides/slide26.xml"/><Relationship Id="rId74" Type="http://schemas.openxmlformats.org/officeDocument/2006/relationships/slide" Target="slides/slide34.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21.xml"/><Relationship Id="rId82"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Master" Target="slideMasters/slideMaster31.xml"/><Relationship Id="rId44" Type="http://schemas.openxmlformats.org/officeDocument/2006/relationships/slide" Target="slides/slide4.xml"/><Relationship Id="rId52" Type="http://schemas.openxmlformats.org/officeDocument/2006/relationships/slide" Target="slides/slide12.xml"/><Relationship Id="rId60" Type="http://schemas.openxmlformats.org/officeDocument/2006/relationships/slide" Target="slides/slide20.xml"/><Relationship Id="rId65" Type="http://schemas.openxmlformats.org/officeDocument/2006/relationships/slide" Target="slides/slide25.xml"/><Relationship Id="rId73" Type="http://schemas.openxmlformats.org/officeDocument/2006/relationships/slide" Target="slides/slide33.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 Target="slides/slide3.xml"/><Relationship Id="rId48" Type="http://schemas.openxmlformats.org/officeDocument/2006/relationships/slide" Target="slides/slide8.xml"/><Relationship Id="rId56" Type="http://schemas.openxmlformats.org/officeDocument/2006/relationships/slide" Target="slides/slide16.xml"/><Relationship Id="rId64" Type="http://schemas.openxmlformats.org/officeDocument/2006/relationships/slide" Target="slides/slide24.xml"/><Relationship Id="rId69" Type="http://schemas.openxmlformats.org/officeDocument/2006/relationships/slide" Target="slides/slide29.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11.xml"/><Relationship Id="rId72" Type="http://schemas.openxmlformats.org/officeDocument/2006/relationships/slide" Target="slides/slide32.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 Target="slides/slide6.xml"/><Relationship Id="rId59" Type="http://schemas.openxmlformats.org/officeDocument/2006/relationships/slide" Target="slides/slide19.xml"/><Relationship Id="rId67" Type="http://schemas.openxmlformats.org/officeDocument/2006/relationships/slide" Target="slides/slide27.xml"/><Relationship Id="rId20" Type="http://schemas.openxmlformats.org/officeDocument/2006/relationships/slideMaster" Target="slideMasters/slideMaster20.xml"/><Relationship Id="rId41" Type="http://schemas.openxmlformats.org/officeDocument/2006/relationships/slide" Target="slides/slide1.xml"/><Relationship Id="rId54" Type="http://schemas.openxmlformats.org/officeDocument/2006/relationships/slide" Target="slides/slide14.xml"/><Relationship Id="rId62" Type="http://schemas.openxmlformats.org/officeDocument/2006/relationships/slide" Target="slides/slide22.xml"/><Relationship Id="rId70" Type="http://schemas.openxmlformats.org/officeDocument/2006/relationships/slide" Target="slides/slide30.xml"/><Relationship Id="rId75"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 Target="slides/slide9.xml"/><Relationship Id="rId57" Type="http://schemas.openxmlformats.org/officeDocument/2006/relationships/slide" Target="slides/slide17.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D86ADF-327B-4A85-8050-707A76D6786E}" type="doc">
      <dgm:prSet loTypeId="urn:microsoft.com/office/officeart/2005/8/layout/StepDownProcess" loCatId="process" qsTypeId="urn:microsoft.com/office/officeart/2005/8/quickstyle/simple5" qsCatId="simple" csTypeId="urn:microsoft.com/office/officeart/2005/8/colors/accent2_2" csCatId="accent2" phldr="1"/>
      <dgm:spPr/>
      <dgm:t>
        <a:bodyPr/>
        <a:lstStyle/>
        <a:p>
          <a:endParaRPr lang="en-US"/>
        </a:p>
      </dgm:t>
    </dgm:pt>
    <dgm:pt modelId="{8D204225-574A-49B2-B868-BF02C254CC59}">
      <dgm:prSet phldrT="[Text]"/>
      <dgm:spPr>
        <a:xfrm>
          <a:off x="1353846" y="26193"/>
          <a:ext cx="1462501" cy="1023703"/>
        </a:xfrm>
        <a:prstGeom prst="roundRect">
          <a:avLst>
            <a:gd name="adj" fmla="val 16670"/>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pPr>
            <a:buNone/>
          </a:pPr>
          <a:r>
            <a:rPr lang="en-US" dirty="0">
              <a:solidFill>
                <a:sysClr val="window" lastClr="FFFFFF"/>
              </a:solidFill>
              <a:latin typeface="Calibri"/>
              <a:ea typeface="+mn-ea"/>
              <a:cs typeface="+mn-cs"/>
            </a:rPr>
            <a:t>H&amp;E</a:t>
          </a:r>
        </a:p>
      </dgm:t>
    </dgm:pt>
    <dgm:pt modelId="{55D708EA-AC68-4361-BF6B-35F4C5ED92A3}" type="parTrans" cxnId="{F43EE773-E806-4D04-A2C6-B393979F8B00}">
      <dgm:prSet/>
      <dgm:spPr/>
      <dgm:t>
        <a:bodyPr/>
        <a:lstStyle/>
        <a:p>
          <a:endParaRPr lang="en-US"/>
        </a:p>
      </dgm:t>
    </dgm:pt>
    <dgm:pt modelId="{A7278615-D899-488B-9926-FED33FE7050E}" type="sibTrans" cxnId="{F43EE773-E806-4D04-A2C6-B393979F8B00}">
      <dgm:prSet/>
      <dgm:spPr/>
      <dgm:t>
        <a:bodyPr/>
        <a:lstStyle/>
        <a:p>
          <a:endParaRPr lang="en-US"/>
        </a:p>
      </dgm:t>
    </dgm:pt>
    <dgm:pt modelId="{C6C6F698-D842-4AC8-9A94-27C62A4A17E3}">
      <dgm:prSet phldrT="[Text]" custT="1"/>
      <dgm:spPr>
        <a:xfrm>
          <a:off x="2816348" y="123827"/>
          <a:ext cx="1063684" cy="827402"/>
        </a:xfrm>
        <a:prstGeom prst="rect">
          <a:avLst/>
        </a:prstGeom>
        <a:noFill/>
        <a:ln>
          <a:noFill/>
        </a:ln>
        <a:effectLst/>
      </dgm:spPr>
      <dgm:t>
        <a:bodyPr/>
        <a:lstStyle/>
        <a:p>
          <a:pPr>
            <a:buChar char="•"/>
          </a:pPr>
          <a:r>
            <a:rPr lang="en-US" sz="2400" b="1" dirty="0">
              <a:solidFill>
                <a:sysClr val="windowText" lastClr="000000">
                  <a:hueOff val="0"/>
                  <a:satOff val="0"/>
                  <a:lumOff val="0"/>
                  <a:alphaOff val="0"/>
                </a:sysClr>
              </a:solidFill>
              <a:latin typeface="Calibri"/>
              <a:ea typeface="+mn-ea"/>
              <a:cs typeface="+mn-cs"/>
            </a:rPr>
            <a:t>ADC</a:t>
          </a:r>
        </a:p>
      </dgm:t>
    </dgm:pt>
    <dgm:pt modelId="{76D2B399-C34D-4EC3-85B2-BCAA70D14383}" type="parTrans" cxnId="{2FAE5B36-AA17-48C3-A703-76CE1D0EC0D6}">
      <dgm:prSet/>
      <dgm:spPr/>
      <dgm:t>
        <a:bodyPr/>
        <a:lstStyle/>
        <a:p>
          <a:endParaRPr lang="en-US"/>
        </a:p>
      </dgm:t>
    </dgm:pt>
    <dgm:pt modelId="{478F92AF-B788-4B7B-88BA-2858BE8EA4C3}" type="sibTrans" cxnId="{2FAE5B36-AA17-48C3-A703-76CE1D0EC0D6}">
      <dgm:prSet/>
      <dgm:spPr/>
      <dgm:t>
        <a:bodyPr/>
        <a:lstStyle/>
        <a:p>
          <a:endParaRPr lang="en-US"/>
        </a:p>
      </dgm:t>
    </dgm:pt>
    <dgm:pt modelId="{5A588E64-331C-43AD-9002-683B7BDE73A8}">
      <dgm:prSet phldrT="[Text]"/>
      <dgm:spPr>
        <a:xfrm>
          <a:off x="2566415" y="1176150"/>
          <a:ext cx="1462501" cy="1023703"/>
        </a:xfrm>
        <a:prstGeom prst="roundRect">
          <a:avLst>
            <a:gd name="adj" fmla="val 16670"/>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pPr>
            <a:buNone/>
          </a:pPr>
          <a:r>
            <a:rPr lang="en-US" dirty="0">
              <a:solidFill>
                <a:sysClr val="window" lastClr="FFFFFF"/>
              </a:solidFill>
              <a:latin typeface="Calibri"/>
              <a:ea typeface="+mn-ea"/>
              <a:cs typeface="+mn-cs"/>
            </a:rPr>
            <a:t>EGFR</a:t>
          </a:r>
        </a:p>
      </dgm:t>
    </dgm:pt>
    <dgm:pt modelId="{74483609-892F-43D3-8883-BFA8246D654B}" type="parTrans" cxnId="{3E4278BD-8C7A-482B-B3F6-4F2093F9DE1C}">
      <dgm:prSet/>
      <dgm:spPr/>
      <dgm:t>
        <a:bodyPr/>
        <a:lstStyle/>
        <a:p>
          <a:endParaRPr lang="en-US"/>
        </a:p>
      </dgm:t>
    </dgm:pt>
    <dgm:pt modelId="{6C64495B-A465-446F-9D88-625BA38BE125}" type="sibTrans" cxnId="{3E4278BD-8C7A-482B-B3F6-4F2093F9DE1C}">
      <dgm:prSet/>
      <dgm:spPr/>
      <dgm:t>
        <a:bodyPr/>
        <a:lstStyle/>
        <a:p>
          <a:endParaRPr lang="en-US"/>
        </a:p>
      </dgm:t>
    </dgm:pt>
    <dgm:pt modelId="{0BB71B4C-DE9A-4397-B375-E9FC0F8BAEE6}">
      <dgm:prSet phldrT="[Text]" custT="1"/>
      <dgm:spPr>
        <a:xfrm>
          <a:off x="4133025" y="1295404"/>
          <a:ext cx="2039178" cy="827402"/>
        </a:xfrm>
        <a:prstGeom prst="rect">
          <a:avLst/>
        </a:prstGeom>
        <a:noFill/>
        <a:ln>
          <a:noFill/>
        </a:ln>
        <a:effectLst/>
      </dgm:spPr>
      <dgm:t>
        <a:bodyPr/>
        <a:lstStyle/>
        <a:p>
          <a:pPr>
            <a:buChar char="•"/>
          </a:pPr>
          <a:r>
            <a:rPr lang="en-US" sz="2000" b="1" dirty="0">
              <a:solidFill>
                <a:sysClr val="windowText" lastClr="000000">
                  <a:hueOff val="0"/>
                  <a:satOff val="0"/>
                  <a:lumOff val="0"/>
                  <a:alphaOff val="0"/>
                </a:sysClr>
              </a:solidFill>
              <a:latin typeface="Calibri"/>
              <a:ea typeface="+mn-ea"/>
              <a:cs typeface="+mn-cs"/>
            </a:rPr>
            <a:t>Negative</a:t>
          </a:r>
        </a:p>
      </dgm:t>
    </dgm:pt>
    <dgm:pt modelId="{C6BA2468-7378-4AF7-874B-F3FF135B7921}" type="parTrans" cxnId="{04D05AFE-D91F-4606-AC13-5FCEEDDB660C}">
      <dgm:prSet/>
      <dgm:spPr/>
      <dgm:t>
        <a:bodyPr/>
        <a:lstStyle/>
        <a:p>
          <a:endParaRPr lang="en-US"/>
        </a:p>
      </dgm:t>
    </dgm:pt>
    <dgm:pt modelId="{EAB60887-7F90-44EC-ABB8-E33A7125BF2B}" type="sibTrans" cxnId="{04D05AFE-D91F-4606-AC13-5FCEEDDB660C}">
      <dgm:prSet/>
      <dgm:spPr/>
      <dgm:t>
        <a:bodyPr/>
        <a:lstStyle/>
        <a:p>
          <a:endParaRPr lang="en-US"/>
        </a:p>
      </dgm:t>
    </dgm:pt>
    <dgm:pt modelId="{296BD62D-DBBE-495A-8C89-D423AD9F333C}">
      <dgm:prSet phldrT="[Text]"/>
      <dgm:spPr>
        <a:xfrm>
          <a:off x="3778985" y="2326108"/>
          <a:ext cx="1462501" cy="1023703"/>
        </a:xfrm>
        <a:prstGeom prst="roundRect">
          <a:avLst>
            <a:gd name="adj" fmla="val 16670"/>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pPr>
            <a:buNone/>
          </a:pPr>
          <a:r>
            <a:rPr lang="en-US" dirty="0">
              <a:solidFill>
                <a:sysClr val="window" lastClr="FFFFFF"/>
              </a:solidFill>
              <a:latin typeface="Calibri"/>
              <a:ea typeface="+mn-ea"/>
              <a:cs typeface="+mn-cs"/>
            </a:rPr>
            <a:t>ALK</a:t>
          </a:r>
        </a:p>
      </dgm:t>
    </dgm:pt>
    <dgm:pt modelId="{E804F246-9551-4B0F-B518-EAC61CFEBC13}" type="parTrans" cxnId="{168C6BBF-B9B9-48B0-890F-72B549EB9937}">
      <dgm:prSet/>
      <dgm:spPr/>
      <dgm:t>
        <a:bodyPr/>
        <a:lstStyle/>
        <a:p>
          <a:endParaRPr lang="en-US"/>
        </a:p>
      </dgm:t>
    </dgm:pt>
    <dgm:pt modelId="{22CEABAF-E5F3-4D64-8BEA-15D1AFC65885}" type="sibTrans" cxnId="{168C6BBF-B9B9-48B0-890F-72B549EB9937}">
      <dgm:prSet/>
      <dgm:spPr/>
      <dgm:t>
        <a:bodyPr/>
        <a:lstStyle/>
        <a:p>
          <a:endParaRPr lang="en-US"/>
        </a:p>
      </dgm:t>
    </dgm:pt>
    <dgm:pt modelId="{B8BC1C64-BF13-4580-A3D8-6A00A9C1EDD0}">
      <dgm:prSet phldrT="[Text]" custT="1"/>
      <dgm:spPr>
        <a:xfrm>
          <a:off x="5415155" y="2423741"/>
          <a:ext cx="2204847" cy="827402"/>
        </a:xfrm>
        <a:prstGeom prst="rect">
          <a:avLst/>
        </a:prstGeom>
        <a:noFill/>
        <a:ln>
          <a:noFill/>
        </a:ln>
        <a:effectLst/>
      </dgm:spPr>
      <dgm:t>
        <a:bodyPr/>
        <a:lstStyle/>
        <a:p>
          <a:pPr>
            <a:buChar char="•"/>
          </a:pPr>
          <a:r>
            <a:rPr lang="en-US" sz="2000" b="1" dirty="0">
              <a:solidFill>
                <a:sysClr val="windowText" lastClr="000000">
                  <a:hueOff val="0"/>
                  <a:satOff val="0"/>
                  <a:lumOff val="0"/>
                  <a:alphaOff val="0"/>
                </a:sysClr>
              </a:solidFill>
              <a:latin typeface="Calibri"/>
              <a:ea typeface="+mn-ea"/>
              <a:cs typeface="+mn-cs"/>
            </a:rPr>
            <a:t>Negative</a:t>
          </a:r>
        </a:p>
      </dgm:t>
    </dgm:pt>
    <dgm:pt modelId="{1BB126C7-CCD2-4153-B1D5-C22C1B493A6A}" type="parTrans" cxnId="{7E57D0AC-FA99-42C8-8DCB-ECC6A094CCE4}">
      <dgm:prSet/>
      <dgm:spPr/>
      <dgm:t>
        <a:bodyPr/>
        <a:lstStyle/>
        <a:p>
          <a:endParaRPr lang="en-US"/>
        </a:p>
      </dgm:t>
    </dgm:pt>
    <dgm:pt modelId="{C2BE05DB-B013-4A1C-AAD6-943685F11B62}" type="sibTrans" cxnId="{7E57D0AC-FA99-42C8-8DCB-ECC6A094CCE4}">
      <dgm:prSet/>
      <dgm:spPr/>
      <dgm:t>
        <a:bodyPr/>
        <a:lstStyle/>
        <a:p>
          <a:endParaRPr lang="en-US"/>
        </a:p>
      </dgm:t>
    </dgm:pt>
    <dgm:pt modelId="{3B3BB0E2-2294-4380-9767-B1B4E93B41A7}">
      <dgm:prSet/>
      <dgm:spPr>
        <a:xfrm>
          <a:off x="4991554" y="3476065"/>
          <a:ext cx="1462501" cy="1023703"/>
        </a:xfrm>
        <a:prstGeom prst="roundRect">
          <a:avLst>
            <a:gd name="adj" fmla="val 16670"/>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pPr>
            <a:buNone/>
          </a:pPr>
          <a:endParaRPr lang="en-US">
            <a:solidFill>
              <a:sysClr val="window" lastClr="FFFFFF"/>
            </a:solidFill>
            <a:latin typeface="Calibri"/>
            <a:ea typeface="+mn-ea"/>
            <a:cs typeface="+mn-cs"/>
          </a:endParaRPr>
        </a:p>
      </dgm:t>
    </dgm:pt>
    <dgm:pt modelId="{81358214-8A1E-4627-8B41-D4587A60FD24}" type="parTrans" cxnId="{07E7A751-E29D-4638-A0EA-D1F8D8AECAE8}">
      <dgm:prSet/>
      <dgm:spPr/>
      <dgm:t>
        <a:bodyPr/>
        <a:lstStyle/>
        <a:p>
          <a:endParaRPr lang="en-US"/>
        </a:p>
      </dgm:t>
    </dgm:pt>
    <dgm:pt modelId="{F9E60E69-DB86-4996-A279-D13A762B7178}" type="sibTrans" cxnId="{07E7A751-E29D-4638-A0EA-D1F8D8AECAE8}">
      <dgm:prSet/>
      <dgm:spPr/>
      <dgm:t>
        <a:bodyPr/>
        <a:lstStyle/>
        <a:p>
          <a:endParaRPr lang="en-US"/>
        </a:p>
      </dgm:t>
    </dgm:pt>
    <dgm:pt modelId="{63A8EF4A-4344-4F8D-923F-1D2EC8BC17A6}" type="pres">
      <dgm:prSet presAssocID="{F9D86ADF-327B-4A85-8050-707A76D6786E}" presName="rootnode" presStyleCnt="0">
        <dgm:presLayoutVars>
          <dgm:chMax/>
          <dgm:chPref/>
          <dgm:dir/>
          <dgm:animLvl val="lvl"/>
        </dgm:presLayoutVars>
      </dgm:prSet>
      <dgm:spPr/>
    </dgm:pt>
    <dgm:pt modelId="{9E5174E6-3FD5-484F-A7DA-8396A717BEF2}" type="pres">
      <dgm:prSet presAssocID="{8D204225-574A-49B2-B868-BF02C254CC59}" presName="composite" presStyleCnt="0"/>
      <dgm:spPr/>
    </dgm:pt>
    <dgm:pt modelId="{0BC0BB0F-5814-46BB-B022-691EE7B45F10}" type="pres">
      <dgm:prSet presAssocID="{8D204225-574A-49B2-B868-BF02C254CC59}" presName="bentUpArrow1" presStyleLbl="alignImgPlace1" presStyleIdx="0" presStyleCnt="3"/>
      <dgm:spPr>
        <a:xfrm rot="5400000">
          <a:off x="1584018" y="989245"/>
          <a:ext cx="868772" cy="989067"/>
        </a:xfrm>
        <a:prstGeom prst="bentUpArrow">
          <a:avLst>
            <a:gd name="adj1" fmla="val 32840"/>
            <a:gd name="adj2" fmla="val 25000"/>
            <a:gd name="adj3" fmla="val 35780"/>
          </a:avLst>
        </a:prstGeom>
        <a:solidFill>
          <a:srgbClr val="C0504D">
            <a:tint val="50000"/>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pt>
    <dgm:pt modelId="{DE31B40D-0D8A-4080-B3C3-F468002A119B}" type="pres">
      <dgm:prSet presAssocID="{8D204225-574A-49B2-B868-BF02C254CC59}" presName="ParentText" presStyleLbl="node1" presStyleIdx="0" presStyleCnt="4">
        <dgm:presLayoutVars>
          <dgm:chMax val="1"/>
          <dgm:chPref val="1"/>
          <dgm:bulletEnabled val="1"/>
        </dgm:presLayoutVars>
      </dgm:prSet>
      <dgm:spPr/>
    </dgm:pt>
    <dgm:pt modelId="{68D67D24-63C9-4CC9-8187-74750562ACBD}" type="pres">
      <dgm:prSet presAssocID="{8D204225-574A-49B2-B868-BF02C254CC59}" presName="ChildText" presStyleLbl="revTx" presStyleIdx="0" presStyleCnt="3">
        <dgm:presLayoutVars>
          <dgm:chMax val="0"/>
          <dgm:chPref val="0"/>
          <dgm:bulletEnabled val="1"/>
        </dgm:presLayoutVars>
      </dgm:prSet>
      <dgm:spPr/>
    </dgm:pt>
    <dgm:pt modelId="{AFD60828-D2B9-4D85-9698-0F855C623594}" type="pres">
      <dgm:prSet presAssocID="{A7278615-D899-488B-9926-FED33FE7050E}" presName="sibTrans" presStyleCnt="0"/>
      <dgm:spPr/>
    </dgm:pt>
    <dgm:pt modelId="{88F1AB27-D039-40BF-BC5C-0B52340B3FF9}" type="pres">
      <dgm:prSet presAssocID="{5A588E64-331C-43AD-9002-683B7BDE73A8}" presName="composite" presStyleCnt="0"/>
      <dgm:spPr/>
    </dgm:pt>
    <dgm:pt modelId="{ADFF1F23-0C1D-4316-8BD6-638028154E8E}" type="pres">
      <dgm:prSet presAssocID="{5A588E64-331C-43AD-9002-683B7BDE73A8}" presName="bentUpArrow1" presStyleLbl="alignImgPlace1" presStyleIdx="1" presStyleCnt="3"/>
      <dgm:spPr>
        <a:xfrm rot="5400000">
          <a:off x="2796587" y="2139202"/>
          <a:ext cx="868772" cy="989067"/>
        </a:xfrm>
        <a:prstGeom prst="bentUpArrow">
          <a:avLst>
            <a:gd name="adj1" fmla="val 32840"/>
            <a:gd name="adj2" fmla="val 25000"/>
            <a:gd name="adj3" fmla="val 35780"/>
          </a:avLst>
        </a:prstGeom>
        <a:solidFill>
          <a:srgbClr val="C0504D">
            <a:tint val="50000"/>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pt>
    <dgm:pt modelId="{D919C480-202A-42BD-809D-12C2BCDE2C47}" type="pres">
      <dgm:prSet presAssocID="{5A588E64-331C-43AD-9002-683B7BDE73A8}" presName="ParentText" presStyleLbl="node1" presStyleIdx="1" presStyleCnt="4">
        <dgm:presLayoutVars>
          <dgm:chMax val="1"/>
          <dgm:chPref val="1"/>
          <dgm:bulletEnabled val="1"/>
        </dgm:presLayoutVars>
      </dgm:prSet>
      <dgm:spPr/>
    </dgm:pt>
    <dgm:pt modelId="{322906BB-BB77-473A-BD58-468C8A836987}" type="pres">
      <dgm:prSet presAssocID="{5A588E64-331C-43AD-9002-683B7BDE73A8}" presName="ChildText" presStyleLbl="revTx" presStyleIdx="1" presStyleCnt="3" custScaleX="191709" custLinFactNeighborX="55642" custLinFactNeighborY="2613">
        <dgm:presLayoutVars>
          <dgm:chMax val="0"/>
          <dgm:chPref val="0"/>
          <dgm:bulletEnabled val="1"/>
        </dgm:presLayoutVars>
      </dgm:prSet>
      <dgm:spPr/>
    </dgm:pt>
    <dgm:pt modelId="{6ED27779-70AC-445E-A608-763049475D30}" type="pres">
      <dgm:prSet presAssocID="{6C64495B-A465-446F-9D88-625BA38BE125}" presName="sibTrans" presStyleCnt="0"/>
      <dgm:spPr/>
    </dgm:pt>
    <dgm:pt modelId="{34CD93FE-A5CB-4F87-BCF2-458CB69CD64D}" type="pres">
      <dgm:prSet presAssocID="{296BD62D-DBBE-495A-8C89-D423AD9F333C}" presName="composite" presStyleCnt="0"/>
      <dgm:spPr/>
    </dgm:pt>
    <dgm:pt modelId="{374DF1E0-227B-4257-99AA-BEFC7D31DDE8}" type="pres">
      <dgm:prSet presAssocID="{296BD62D-DBBE-495A-8C89-D423AD9F333C}" presName="bentUpArrow1" presStyleLbl="alignImgPlace1" presStyleIdx="2" presStyleCnt="3"/>
      <dgm:spPr>
        <a:xfrm rot="5400000">
          <a:off x="4009157" y="3289160"/>
          <a:ext cx="868772" cy="989067"/>
        </a:xfrm>
        <a:prstGeom prst="bentUpArrow">
          <a:avLst>
            <a:gd name="adj1" fmla="val 32840"/>
            <a:gd name="adj2" fmla="val 25000"/>
            <a:gd name="adj3" fmla="val 35780"/>
          </a:avLst>
        </a:prstGeom>
        <a:solidFill>
          <a:srgbClr val="C0504D">
            <a:tint val="50000"/>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pt>
    <dgm:pt modelId="{4A4E3451-F8CD-4845-A02B-FC5A9B23B84A}" type="pres">
      <dgm:prSet presAssocID="{296BD62D-DBBE-495A-8C89-D423AD9F333C}" presName="ParentText" presStyleLbl="node1" presStyleIdx="2" presStyleCnt="4">
        <dgm:presLayoutVars>
          <dgm:chMax val="1"/>
          <dgm:chPref val="1"/>
          <dgm:bulletEnabled val="1"/>
        </dgm:presLayoutVars>
      </dgm:prSet>
      <dgm:spPr/>
    </dgm:pt>
    <dgm:pt modelId="{04F52F2D-39F2-4940-A35C-BFC4A76DB6E6}" type="pres">
      <dgm:prSet presAssocID="{296BD62D-DBBE-495A-8C89-D423AD9F333C}" presName="ChildText" presStyleLbl="revTx" presStyleIdx="2" presStyleCnt="3" custScaleX="207284" custLinFactNeighborX="69969">
        <dgm:presLayoutVars>
          <dgm:chMax val="0"/>
          <dgm:chPref val="0"/>
          <dgm:bulletEnabled val="1"/>
        </dgm:presLayoutVars>
      </dgm:prSet>
      <dgm:spPr/>
    </dgm:pt>
    <dgm:pt modelId="{3AA165C6-02E3-4BFF-A8C3-4965A3F3DBB0}" type="pres">
      <dgm:prSet presAssocID="{22CEABAF-E5F3-4D64-8BEA-15D1AFC65885}" presName="sibTrans" presStyleCnt="0"/>
      <dgm:spPr/>
    </dgm:pt>
    <dgm:pt modelId="{E9580246-6346-47A7-9207-591511E97F9E}" type="pres">
      <dgm:prSet presAssocID="{3B3BB0E2-2294-4380-9767-B1B4E93B41A7}" presName="composite" presStyleCnt="0"/>
      <dgm:spPr/>
    </dgm:pt>
    <dgm:pt modelId="{DA44C6FE-6B51-46D9-BC76-49B08A2A3EBD}" type="pres">
      <dgm:prSet presAssocID="{3B3BB0E2-2294-4380-9767-B1B4E93B41A7}" presName="ParentText" presStyleLbl="node1" presStyleIdx="3" presStyleCnt="4">
        <dgm:presLayoutVars>
          <dgm:chMax val="1"/>
          <dgm:chPref val="1"/>
          <dgm:bulletEnabled val="1"/>
        </dgm:presLayoutVars>
      </dgm:prSet>
      <dgm:spPr/>
    </dgm:pt>
  </dgm:ptLst>
  <dgm:cxnLst>
    <dgm:cxn modelId="{DD024898-B72D-4285-9255-044F13A7A943}" type="presOf" srcId="{8D204225-574A-49B2-B868-BF02C254CC59}" destId="{DE31B40D-0D8A-4080-B3C3-F468002A119B}" srcOrd="0" destOrd="0" presId="urn:microsoft.com/office/officeart/2005/8/layout/StepDownProcess"/>
    <dgm:cxn modelId="{F43EE773-E806-4D04-A2C6-B393979F8B00}" srcId="{F9D86ADF-327B-4A85-8050-707A76D6786E}" destId="{8D204225-574A-49B2-B868-BF02C254CC59}" srcOrd="0" destOrd="0" parTransId="{55D708EA-AC68-4361-BF6B-35F4C5ED92A3}" sibTransId="{A7278615-D899-488B-9926-FED33FE7050E}"/>
    <dgm:cxn modelId="{07E7A751-E29D-4638-A0EA-D1F8D8AECAE8}" srcId="{F9D86ADF-327B-4A85-8050-707A76D6786E}" destId="{3B3BB0E2-2294-4380-9767-B1B4E93B41A7}" srcOrd="3" destOrd="0" parTransId="{81358214-8A1E-4627-8B41-D4587A60FD24}" sibTransId="{F9E60E69-DB86-4996-A279-D13A762B7178}"/>
    <dgm:cxn modelId="{04D05AFE-D91F-4606-AC13-5FCEEDDB660C}" srcId="{5A588E64-331C-43AD-9002-683B7BDE73A8}" destId="{0BB71B4C-DE9A-4397-B375-E9FC0F8BAEE6}" srcOrd="0" destOrd="0" parTransId="{C6BA2468-7378-4AF7-874B-F3FF135B7921}" sibTransId="{EAB60887-7F90-44EC-ABB8-E33A7125BF2B}"/>
    <dgm:cxn modelId="{3FC863AF-4C6B-4D12-BC08-8594D3439AC3}" type="presOf" srcId="{0BB71B4C-DE9A-4397-B375-E9FC0F8BAEE6}" destId="{322906BB-BB77-473A-BD58-468C8A836987}" srcOrd="0" destOrd="0" presId="urn:microsoft.com/office/officeart/2005/8/layout/StepDownProcess"/>
    <dgm:cxn modelId="{7EFAC620-BAD6-42AB-91D5-4FE0AD873F17}" type="presOf" srcId="{296BD62D-DBBE-495A-8C89-D423AD9F333C}" destId="{4A4E3451-F8CD-4845-A02B-FC5A9B23B84A}" srcOrd="0" destOrd="0" presId="urn:microsoft.com/office/officeart/2005/8/layout/StepDownProcess"/>
    <dgm:cxn modelId="{168C6BBF-B9B9-48B0-890F-72B549EB9937}" srcId="{F9D86ADF-327B-4A85-8050-707A76D6786E}" destId="{296BD62D-DBBE-495A-8C89-D423AD9F333C}" srcOrd="2" destOrd="0" parTransId="{E804F246-9551-4B0F-B518-EAC61CFEBC13}" sibTransId="{22CEABAF-E5F3-4D64-8BEA-15D1AFC65885}"/>
    <dgm:cxn modelId="{3E4278BD-8C7A-482B-B3F6-4F2093F9DE1C}" srcId="{F9D86ADF-327B-4A85-8050-707A76D6786E}" destId="{5A588E64-331C-43AD-9002-683B7BDE73A8}" srcOrd="1" destOrd="0" parTransId="{74483609-892F-43D3-8883-BFA8246D654B}" sibTransId="{6C64495B-A465-446F-9D88-625BA38BE125}"/>
    <dgm:cxn modelId="{8C749DD6-03F9-49C5-AFF2-DA2534FD9017}" type="presOf" srcId="{B8BC1C64-BF13-4580-A3D8-6A00A9C1EDD0}" destId="{04F52F2D-39F2-4940-A35C-BFC4A76DB6E6}" srcOrd="0" destOrd="0" presId="urn:microsoft.com/office/officeart/2005/8/layout/StepDownProcess"/>
    <dgm:cxn modelId="{2FAE5B36-AA17-48C3-A703-76CE1D0EC0D6}" srcId="{8D204225-574A-49B2-B868-BF02C254CC59}" destId="{C6C6F698-D842-4AC8-9A94-27C62A4A17E3}" srcOrd="0" destOrd="0" parTransId="{76D2B399-C34D-4EC3-85B2-BCAA70D14383}" sibTransId="{478F92AF-B788-4B7B-88BA-2858BE8EA4C3}"/>
    <dgm:cxn modelId="{6A790A3E-3644-4E0D-906C-EC21597BD027}" type="presOf" srcId="{F9D86ADF-327B-4A85-8050-707A76D6786E}" destId="{63A8EF4A-4344-4F8D-923F-1D2EC8BC17A6}" srcOrd="0" destOrd="0" presId="urn:microsoft.com/office/officeart/2005/8/layout/StepDownProcess"/>
    <dgm:cxn modelId="{CAB5FCAE-847A-41B3-B823-43B7BC30684F}" type="presOf" srcId="{C6C6F698-D842-4AC8-9A94-27C62A4A17E3}" destId="{68D67D24-63C9-4CC9-8187-74750562ACBD}" srcOrd="0" destOrd="0" presId="urn:microsoft.com/office/officeart/2005/8/layout/StepDownProcess"/>
    <dgm:cxn modelId="{965489DA-AF40-407D-82F6-CECEC74CB2AA}" type="presOf" srcId="{3B3BB0E2-2294-4380-9767-B1B4E93B41A7}" destId="{DA44C6FE-6B51-46D9-BC76-49B08A2A3EBD}" srcOrd="0" destOrd="0" presId="urn:microsoft.com/office/officeart/2005/8/layout/StepDownProcess"/>
    <dgm:cxn modelId="{6D654FB3-A1C0-44BE-BDEB-0320FEF3CF9D}" type="presOf" srcId="{5A588E64-331C-43AD-9002-683B7BDE73A8}" destId="{D919C480-202A-42BD-809D-12C2BCDE2C47}" srcOrd="0" destOrd="0" presId="urn:microsoft.com/office/officeart/2005/8/layout/StepDownProcess"/>
    <dgm:cxn modelId="{7E57D0AC-FA99-42C8-8DCB-ECC6A094CCE4}" srcId="{296BD62D-DBBE-495A-8C89-D423AD9F333C}" destId="{B8BC1C64-BF13-4580-A3D8-6A00A9C1EDD0}" srcOrd="0" destOrd="0" parTransId="{1BB126C7-CCD2-4153-B1D5-C22C1B493A6A}" sibTransId="{C2BE05DB-B013-4A1C-AAD6-943685F11B62}"/>
    <dgm:cxn modelId="{56AC5F82-1B3B-4B0B-BFF1-2923B3429E9E}" type="presParOf" srcId="{63A8EF4A-4344-4F8D-923F-1D2EC8BC17A6}" destId="{9E5174E6-3FD5-484F-A7DA-8396A717BEF2}" srcOrd="0" destOrd="0" presId="urn:microsoft.com/office/officeart/2005/8/layout/StepDownProcess"/>
    <dgm:cxn modelId="{1AF487D4-971A-4B09-95D9-DF3A169C29E1}" type="presParOf" srcId="{9E5174E6-3FD5-484F-A7DA-8396A717BEF2}" destId="{0BC0BB0F-5814-46BB-B022-691EE7B45F10}" srcOrd="0" destOrd="0" presId="urn:microsoft.com/office/officeart/2005/8/layout/StepDownProcess"/>
    <dgm:cxn modelId="{C5661DCF-7B63-4180-9685-EA32E6ED80F8}" type="presParOf" srcId="{9E5174E6-3FD5-484F-A7DA-8396A717BEF2}" destId="{DE31B40D-0D8A-4080-B3C3-F468002A119B}" srcOrd="1" destOrd="0" presId="urn:microsoft.com/office/officeart/2005/8/layout/StepDownProcess"/>
    <dgm:cxn modelId="{EB11A0EC-110A-4E5C-89F6-ADD13D846859}" type="presParOf" srcId="{9E5174E6-3FD5-484F-A7DA-8396A717BEF2}" destId="{68D67D24-63C9-4CC9-8187-74750562ACBD}" srcOrd="2" destOrd="0" presId="urn:microsoft.com/office/officeart/2005/8/layout/StepDownProcess"/>
    <dgm:cxn modelId="{59DBCA75-9FDD-4894-BF4D-89226012DF1E}" type="presParOf" srcId="{63A8EF4A-4344-4F8D-923F-1D2EC8BC17A6}" destId="{AFD60828-D2B9-4D85-9698-0F855C623594}" srcOrd="1" destOrd="0" presId="urn:microsoft.com/office/officeart/2005/8/layout/StepDownProcess"/>
    <dgm:cxn modelId="{99FA6F67-E4E5-47B2-8C8E-0AC4202F4EA9}" type="presParOf" srcId="{63A8EF4A-4344-4F8D-923F-1D2EC8BC17A6}" destId="{88F1AB27-D039-40BF-BC5C-0B52340B3FF9}" srcOrd="2" destOrd="0" presId="urn:microsoft.com/office/officeart/2005/8/layout/StepDownProcess"/>
    <dgm:cxn modelId="{2DDBEEB3-2D65-49C1-94A7-8DD3BC09A665}" type="presParOf" srcId="{88F1AB27-D039-40BF-BC5C-0B52340B3FF9}" destId="{ADFF1F23-0C1D-4316-8BD6-638028154E8E}" srcOrd="0" destOrd="0" presId="urn:microsoft.com/office/officeart/2005/8/layout/StepDownProcess"/>
    <dgm:cxn modelId="{70115493-898C-456F-8672-3AFC9247E85B}" type="presParOf" srcId="{88F1AB27-D039-40BF-BC5C-0B52340B3FF9}" destId="{D919C480-202A-42BD-809D-12C2BCDE2C47}" srcOrd="1" destOrd="0" presId="urn:microsoft.com/office/officeart/2005/8/layout/StepDownProcess"/>
    <dgm:cxn modelId="{E8817C4F-1A3F-4D03-B498-F55552B07976}" type="presParOf" srcId="{88F1AB27-D039-40BF-BC5C-0B52340B3FF9}" destId="{322906BB-BB77-473A-BD58-468C8A836987}" srcOrd="2" destOrd="0" presId="urn:microsoft.com/office/officeart/2005/8/layout/StepDownProcess"/>
    <dgm:cxn modelId="{99F5D2D5-12A9-42FB-9392-31E675C18C29}" type="presParOf" srcId="{63A8EF4A-4344-4F8D-923F-1D2EC8BC17A6}" destId="{6ED27779-70AC-445E-A608-763049475D30}" srcOrd="3" destOrd="0" presId="urn:microsoft.com/office/officeart/2005/8/layout/StepDownProcess"/>
    <dgm:cxn modelId="{CE924F6B-E93F-4DA0-ADFD-AFC04E2ACD55}" type="presParOf" srcId="{63A8EF4A-4344-4F8D-923F-1D2EC8BC17A6}" destId="{34CD93FE-A5CB-4F87-BCF2-458CB69CD64D}" srcOrd="4" destOrd="0" presId="urn:microsoft.com/office/officeart/2005/8/layout/StepDownProcess"/>
    <dgm:cxn modelId="{410C5389-2373-49DD-A2CC-C5459C60605F}" type="presParOf" srcId="{34CD93FE-A5CB-4F87-BCF2-458CB69CD64D}" destId="{374DF1E0-227B-4257-99AA-BEFC7D31DDE8}" srcOrd="0" destOrd="0" presId="urn:microsoft.com/office/officeart/2005/8/layout/StepDownProcess"/>
    <dgm:cxn modelId="{E3DA822E-3D0D-451D-AC1D-FD37C26899B9}" type="presParOf" srcId="{34CD93FE-A5CB-4F87-BCF2-458CB69CD64D}" destId="{4A4E3451-F8CD-4845-A02B-FC5A9B23B84A}" srcOrd="1" destOrd="0" presId="urn:microsoft.com/office/officeart/2005/8/layout/StepDownProcess"/>
    <dgm:cxn modelId="{3FCBF5D2-5E7A-467A-9E33-4671817B5441}" type="presParOf" srcId="{34CD93FE-A5CB-4F87-BCF2-458CB69CD64D}" destId="{04F52F2D-39F2-4940-A35C-BFC4A76DB6E6}" srcOrd="2" destOrd="0" presId="urn:microsoft.com/office/officeart/2005/8/layout/StepDownProcess"/>
    <dgm:cxn modelId="{4633C22F-F391-41A3-BEAE-90E1074A3413}" type="presParOf" srcId="{63A8EF4A-4344-4F8D-923F-1D2EC8BC17A6}" destId="{3AA165C6-02E3-4BFF-A8C3-4965A3F3DBB0}" srcOrd="5" destOrd="0" presId="urn:microsoft.com/office/officeart/2005/8/layout/StepDownProcess"/>
    <dgm:cxn modelId="{C4921A2F-EE30-46AD-BA32-45A340BDD82A}" type="presParOf" srcId="{63A8EF4A-4344-4F8D-923F-1D2EC8BC17A6}" destId="{E9580246-6346-47A7-9207-591511E97F9E}" srcOrd="6" destOrd="0" presId="urn:microsoft.com/office/officeart/2005/8/layout/StepDownProcess"/>
    <dgm:cxn modelId="{F893B9FC-AA5B-47DC-BBC3-F6C599A604F9}" type="presParOf" srcId="{E9580246-6346-47A7-9207-591511E97F9E}" destId="{DA44C6FE-6B51-46D9-BC76-49B08A2A3EBD}"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C0BB0F-5814-46BB-B022-691EE7B45F10}">
      <dsp:nvSpPr>
        <dsp:cNvPr id="0" name=""/>
        <dsp:cNvSpPr/>
      </dsp:nvSpPr>
      <dsp:spPr>
        <a:xfrm rot="5400000">
          <a:off x="1584018" y="989245"/>
          <a:ext cx="868772" cy="989067"/>
        </a:xfrm>
        <a:prstGeom prst="bentUpArrow">
          <a:avLst>
            <a:gd name="adj1" fmla="val 32840"/>
            <a:gd name="adj2" fmla="val 25000"/>
            <a:gd name="adj3" fmla="val 35780"/>
          </a:avLst>
        </a:prstGeom>
        <a:solidFill>
          <a:srgbClr val="C0504D">
            <a:tint val="50000"/>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DE31B40D-0D8A-4080-B3C3-F468002A119B}">
      <dsp:nvSpPr>
        <dsp:cNvPr id="0" name=""/>
        <dsp:cNvSpPr/>
      </dsp:nvSpPr>
      <dsp:spPr>
        <a:xfrm>
          <a:off x="1353846" y="26193"/>
          <a:ext cx="1462501" cy="1023703"/>
        </a:xfrm>
        <a:prstGeom prst="roundRect">
          <a:avLst>
            <a:gd name="adj" fmla="val 16670"/>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kern="1200" dirty="0">
              <a:solidFill>
                <a:sysClr val="window" lastClr="FFFFFF"/>
              </a:solidFill>
              <a:latin typeface="Calibri"/>
              <a:ea typeface="+mn-ea"/>
              <a:cs typeface="+mn-cs"/>
            </a:rPr>
            <a:t>H&amp;E</a:t>
          </a:r>
        </a:p>
      </dsp:txBody>
      <dsp:txXfrm>
        <a:off x="1403828" y="76175"/>
        <a:ext cx="1362537" cy="923739"/>
      </dsp:txXfrm>
    </dsp:sp>
    <dsp:sp modelId="{68D67D24-63C9-4CC9-8187-74750562ACBD}">
      <dsp:nvSpPr>
        <dsp:cNvPr id="0" name=""/>
        <dsp:cNvSpPr/>
      </dsp:nvSpPr>
      <dsp:spPr>
        <a:xfrm>
          <a:off x="2816348" y="123827"/>
          <a:ext cx="1063684" cy="827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400" b="1" kern="1200" dirty="0">
              <a:solidFill>
                <a:sysClr val="windowText" lastClr="000000">
                  <a:hueOff val="0"/>
                  <a:satOff val="0"/>
                  <a:lumOff val="0"/>
                  <a:alphaOff val="0"/>
                </a:sysClr>
              </a:solidFill>
              <a:latin typeface="Calibri"/>
              <a:ea typeface="+mn-ea"/>
              <a:cs typeface="+mn-cs"/>
            </a:rPr>
            <a:t>ADC</a:t>
          </a:r>
        </a:p>
      </dsp:txBody>
      <dsp:txXfrm>
        <a:off x="2816348" y="123827"/>
        <a:ext cx="1063684" cy="827402"/>
      </dsp:txXfrm>
    </dsp:sp>
    <dsp:sp modelId="{ADFF1F23-0C1D-4316-8BD6-638028154E8E}">
      <dsp:nvSpPr>
        <dsp:cNvPr id="0" name=""/>
        <dsp:cNvSpPr/>
      </dsp:nvSpPr>
      <dsp:spPr>
        <a:xfrm rot="5400000">
          <a:off x="2796587" y="2139202"/>
          <a:ext cx="868772" cy="989067"/>
        </a:xfrm>
        <a:prstGeom prst="bentUpArrow">
          <a:avLst>
            <a:gd name="adj1" fmla="val 32840"/>
            <a:gd name="adj2" fmla="val 25000"/>
            <a:gd name="adj3" fmla="val 35780"/>
          </a:avLst>
        </a:prstGeom>
        <a:solidFill>
          <a:srgbClr val="C0504D">
            <a:tint val="50000"/>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D919C480-202A-42BD-809D-12C2BCDE2C47}">
      <dsp:nvSpPr>
        <dsp:cNvPr id="0" name=""/>
        <dsp:cNvSpPr/>
      </dsp:nvSpPr>
      <dsp:spPr>
        <a:xfrm>
          <a:off x="2566415" y="1176150"/>
          <a:ext cx="1462501" cy="1023703"/>
        </a:xfrm>
        <a:prstGeom prst="roundRect">
          <a:avLst>
            <a:gd name="adj" fmla="val 16670"/>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kern="1200" dirty="0">
              <a:solidFill>
                <a:sysClr val="window" lastClr="FFFFFF"/>
              </a:solidFill>
              <a:latin typeface="Calibri"/>
              <a:ea typeface="+mn-ea"/>
              <a:cs typeface="+mn-cs"/>
            </a:rPr>
            <a:t>EGFR</a:t>
          </a:r>
        </a:p>
      </dsp:txBody>
      <dsp:txXfrm>
        <a:off x="2616397" y="1226132"/>
        <a:ext cx="1362537" cy="923739"/>
      </dsp:txXfrm>
    </dsp:sp>
    <dsp:sp modelId="{322906BB-BB77-473A-BD58-468C8A836987}">
      <dsp:nvSpPr>
        <dsp:cNvPr id="0" name=""/>
        <dsp:cNvSpPr/>
      </dsp:nvSpPr>
      <dsp:spPr>
        <a:xfrm>
          <a:off x="4133025" y="1295404"/>
          <a:ext cx="2039178" cy="827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a:solidFill>
                <a:sysClr val="windowText" lastClr="000000">
                  <a:hueOff val="0"/>
                  <a:satOff val="0"/>
                  <a:lumOff val="0"/>
                  <a:alphaOff val="0"/>
                </a:sysClr>
              </a:solidFill>
              <a:latin typeface="Calibri"/>
              <a:ea typeface="+mn-ea"/>
              <a:cs typeface="+mn-cs"/>
            </a:rPr>
            <a:t>Negative</a:t>
          </a:r>
        </a:p>
      </dsp:txBody>
      <dsp:txXfrm>
        <a:off x="4133025" y="1295404"/>
        <a:ext cx="2039178" cy="827402"/>
      </dsp:txXfrm>
    </dsp:sp>
    <dsp:sp modelId="{374DF1E0-227B-4257-99AA-BEFC7D31DDE8}">
      <dsp:nvSpPr>
        <dsp:cNvPr id="0" name=""/>
        <dsp:cNvSpPr/>
      </dsp:nvSpPr>
      <dsp:spPr>
        <a:xfrm rot="5400000">
          <a:off x="4009157" y="3289160"/>
          <a:ext cx="868772" cy="989067"/>
        </a:xfrm>
        <a:prstGeom prst="bentUpArrow">
          <a:avLst>
            <a:gd name="adj1" fmla="val 32840"/>
            <a:gd name="adj2" fmla="val 25000"/>
            <a:gd name="adj3" fmla="val 35780"/>
          </a:avLst>
        </a:prstGeom>
        <a:solidFill>
          <a:srgbClr val="C0504D">
            <a:tint val="50000"/>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4A4E3451-F8CD-4845-A02B-FC5A9B23B84A}">
      <dsp:nvSpPr>
        <dsp:cNvPr id="0" name=""/>
        <dsp:cNvSpPr/>
      </dsp:nvSpPr>
      <dsp:spPr>
        <a:xfrm>
          <a:off x="3778985" y="2326108"/>
          <a:ext cx="1462501" cy="1023703"/>
        </a:xfrm>
        <a:prstGeom prst="roundRect">
          <a:avLst>
            <a:gd name="adj" fmla="val 16670"/>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n-US" sz="3900" kern="1200" dirty="0">
              <a:solidFill>
                <a:sysClr val="window" lastClr="FFFFFF"/>
              </a:solidFill>
              <a:latin typeface="Calibri"/>
              <a:ea typeface="+mn-ea"/>
              <a:cs typeface="+mn-cs"/>
            </a:rPr>
            <a:t>ALK</a:t>
          </a:r>
        </a:p>
      </dsp:txBody>
      <dsp:txXfrm>
        <a:off x="3828967" y="2376090"/>
        <a:ext cx="1362537" cy="923739"/>
      </dsp:txXfrm>
    </dsp:sp>
    <dsp:sp modelId="{04F52F2D-39F2-4940-A35C-BFC4A76DB6E6}">
      <dsp:nvSpPr>
        <dsp:cNvPr id="0" name=""/>
        <dsp:cNvSpPr/>
      </dsp:nvSpPr>
      <dsp:spPr>
        <a:xfrm>
          <a:off x="5415155" y="2423741"/>
          <a:ext cx="2204847" cy="827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a:solidFill>
                <a:sysClr val="windowText" lastClr="000000">
                  <a:hueOff val="0"/>
                  <a:satOff val="0"/>
                  <a:lumOff val="0"/>
                  <a:alphaOff val="0"/>
                </a:sysClr>
              </a:solidFill>
              <a:latin typeface="Calibri"/>
              <a:ea typeface="+mn-ea"/>
              <a:cs typeface="+mn-cs"/>
            </a:rPr>
            <a:t>Negative</a:t>
          </a:r>
        </a:p>
      </dsp:txBody>
      <dsp:txXfrm>
        <a:off x="5415155" y="2423741"/>
        <a:ext cx="2204847" cy="827402"/>
      </dsp:txXfrm>
    </dsp:sp>
    <dsp:sp modelId="{DA44C6FE-6B51-46D9-BC76-49B08A2A3EBD}">
      <dsp:nvSpPr>
        <dsp:cNvPr id="0" name=""/>
        <dsp:cNvSpPr/>
      </dsp:nvSpPr>
      <dsp:spPr>
        <a:xfrm>
          <a:off x="4991554" y="3476065"/>
          <a:ext cx="1462501" cy="1023703"/>
        </a:xfrm>
        <a:prstGeom prst="roundRect">
          <a:avLst>
            <a:gd name="adj" fmla="val 16670"/>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endParaRPr lang="en-US" sz="3900" kern="1200">
            <a:solidFill>
              <a:sysClr val="window" lastClr="FFFFFF"/>
            </a:solidFill>
            <a:latin typeface="Calibri"/>
            <a:ea typeface="+mn-ea"/>
            <a:cs typeface="+mn-cs"/>
          </a:endParaRPr>
        </a:p>
      </dsp:txBody>
      <dsp:txXfrm>
        <a:off x="5041536" y="3526047"/>
        <a:ext cx="1362537" cy="923739"/>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3125788" y="9642475"/>
            <a:ext cx="3889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3662" tIns="46038" rIns="93662" bIns="46038">
            <a:spAutoFit/>
          </a:bodyPr>
          <a:lstStyle>
            <a:lvl1pPr defTabSz="9509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509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509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509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509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509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509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509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509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l" rtl="0"/>
            <a:fld id="{DBA10D2F-9657-4EC9-8197-623B846493A6}" type="slidenum">
              <a:rPr lang="ar-SA" altLang="en-US" sz="1200" b="1">
                <a:solidFill>
                  <a:schemeClr val="tx2"/>
                </a:solidFill>
                <a:latin typeface="Arial" panose="020B0604020202020204" pitchFamily="34" charset="0"/>
              </a:rPr>
              <a:pPr algn="l" rtl="0"/>
              <a:t>‹#›</a:t>
            </a:fld>
            <a:endParaRPr lang="en-US" altLang="en-US" sz="1200" b="1">
              <a:solidFill>
                <a:schemeClr val="tx2"/>
              </a:solidFill>
              <a:latin typeface="Arial" panose="020B0604020202020204" pitchFamily="34" charset="0"/>
            </a:endParaRPr>
          </a:p>
        </p:txBody>
      </p:sp>
      <p:sp>
        <p:nvSpPr>
          <p:cNvPr id="4099" name="Rectangle 3"/>
          <p:cNvSpPr>
            <a:spLocks noChangeArrowheads="1"/>
          </p:cNvSpPr>
          <p:nvPr/>
        </p:nvSpPr>
        <p:spPr bwMode="auto">
          <a:xfrm>
            <a:off x="1136650" y="984250"/>
            <a:ext cx="4384675" cy="3630613"/>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l" rtl="0" eaLnBrk="0" hangingPunct="0">
              <a:defRPr/>
            </a:pPr>
            <a:endParaRPr lang="he-IL" altLang="en-US">
              <a:cs typeface="+mn-cs"/>
            </a:endParaRPr>
          </a:p>
        </p:txBody>
      </p:sp>
      <p:sp>
        <p:nvSpPr>
          <p:cNvPr id="4100" name="Rectangle 4"/>
          <p:cNvSpPr>
            <a:spLocks noChangeArrowheads="1"/>
          </p:cNvSpPr>
          <p:nvPr/>
        </p:nvSpPr>
        <p:spPr bwMode="auto">
          <a:xfrm>
            <a:off x="1136650" y="5299075"/>
            <a:ext cx="4384675" cy="3633788"/>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l" rtl="0" eaLnBrk="0" hangingPunct="0">
              <a:defRPr/>
            </a:pPr>
            <a:endParaRPr lang="he-IL" altLang="en-US">
              <a:cs typeface="+mn-cs"/>
            </a:endParaRPr>
          </a:p>
        </p:txBody>
      </p:sp>
      <p:sp>
        <p:nvSpPr>
          <p:cNvPr id="563205" name="Line 5"/>
          <p:cNvSpPr>
            <a:spLocks noChangeShapeType="1"/>
          </p:cNvSpPr>
          <p:nvPr/>
        </p:nvSpPr>
        <p:spPr bwMode="auto">
          <a:xfrm>
            <a:off x="1730375" y="4895850"/>
            <a:ext cx="374015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02" name="Rectangle 6"/>
          <p:cNvSpPr>
            <a:spLocks noChangeArrowheads="1"/>
          </p:cNvSpPr>
          <p:nvPr/>
        </p:nvSpPr>
        <p:spPr bwMode="auto">
          <a:xfrm>
            <a:off x="998538" y="4676775"/>
            <a:ext cx="666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3662" tIns="46038" rIns="93662" bIns="46038">
            <a:spAutoFit/>
          </a:bodyPr>
          <a:lstStyle>
            <a:lvl1pPr defTabSz="950913">
              <a:defRPr sz="2400">
                <a:solidFill>
                  <a:schemeClr val="tx1"/>
                </a:solidFill>
                <a:latin typeface="Times New Roman" pitchFamily="18" charset="0"/>
              </a:defRPr>
            </a:lvl1pPr>
            <a:lvl2pPr marL="742950" indent="-285750" defTabSz="950913">
              <a:defRPr sz="2400">
                <a:solidFill>
                  <a:schemeClr val="tx1"/>
                </a:solidFill>
                <a:latin typeface="Times New Roman" pitchFamily="18" charset="0"/>
              </a:defRPr>
            </a:lvl2pPr>
            <a:lvl3pPr marL="1143000" indent="-228600" defTabSz="950913">
              <a:defRPr sz="2400">
                <a:solidFill>
                  <a:schemeClr val="tx1"/>
                </a:solidFill>
                <a:latin typeface="Times New Roman" pitchFamily="18" charset="0"/>
              </a:defRPr>
            </a:lvl3pPr>
            <a:lvl4pPr marL="1600200" indent="-228600" defTabSz="950913">
              <a:defRPr sz="2400">
                <a:solidFill>
                  <a:schemeClr val="tx1"/>
                </a:solidFill>
                <a:latin typeface="Times New Roman" pitchFamily="18" charset="0"/>
              </a:defRPr>
            </a:lvl4pPr>
            <a:lvl5pPr marL="2057400" indent="-228600" defTabSz="950913">
              <a:defRPr sz="2400">
                <a:solidFill>
                  <a:schemeClr val="tx1"/>
                </a:solidFill>
                <a:latin typeface="Times New Roman" pitchFamily="18" charset="0"/>
              </a:defRPr>
            </a:lvl5pPr>
            <a:lvl6pPr marL="2514600" indent="-228600" defTabSz="950913" eaLnBrk="0" fontAlgn="base" hangingPunct="0">
              <a:spcBef>
                <a:spcPct val="0"/>
              </a:spcBef>
              <a:spcAft>
                <a:spcPct val="0"/>
              </a:spcAft>
              <a:defRPr sz="2400">
                <a:solidFill>
                  <a:schemeClr val="tx1"/>
                </a:solidFill>
                <a:latin typeface="Times New Roman" pitchFamily="18" charset="0"/>
              </a:defRPr>
            </a:lvl6pPr>
            <a:lvl7pPr marL="2971800" indent="-228600" defTabSz="950913" eaLnBrk="0" fontAlgn="base" hangingPunct="0">
              <a:spcBef>
                <a:spcPct val="0"/>
              </a:spcBef>
              <a:spcAft>
                <a:spcPct val="0"/>
              </a:spcAft>
              <a:defRPr sz="2400">
                <a:solidFill>
                  <a:schemeClr val="tx1"/>
                </a:solidFill>
                <a:latin typeface="Times New Roman" pitchFamily="18" charset="0"/>
              </a:defRPr>
            </a:lvl7pPr>
            <a:lvl8pPr marL="3429000" indent="-228600" defTabSz="950913" eaLnBrk="0" fontAlgn="base" hangingPunct="0">
              <a:spcBef>
                <a:spcPct val="0"/>
              </a:spcBef>
              <a:spcAft>
                <a:spcPct val="0"/>
              </a:spcAft>
              <a:defRPr sz="2400">
                <a:solidFill>
                  <a:schemeClr val="tx1"/>
                </a:solidFill>
                <a:latin typeface="Times New Roman" pitchFamily="18" charset="0"/>
              </a:defRPr>
            </a:lvl8pPr>
            <a:lvl9pPr marL="3886200" indent="-228600" defTabSz="950913" eaLnBrk="0" fontAlgn="base" hangingPunct="0">
              <a:spcBef>
                <a:spcPct val="0"/>
              </a:spcBef>
              <a:spcAft>
                <a:spcPct val="0"/>
              </a:spcAft>
              <a:defRPr sz="2400">
                <a:solidFill>
                  <a:schemeClr val="tx1"/>
                </a:solidFill>
                <a:latin typeface="Times New Roman" pitchFamily="18" charset="0"/>
              </a:defRPr>
            </a:lvl9pPr>
          </a:lstStyle>
          <a:p>
            <a:pPr algn="l" rtl="0" eaLnBrk="0" hangingPunct="0">
              <a:defRPr/>
            </a:pPr>
            <a:r>
              <a:rPr lang="en-US" altLang="en-US" sz="1200" b="1">
                <a:latin typeface="Arial" charset="0"/>
                <a:cs typeface="+mn-cs"/>
              </a:rPr>
              <a:t>Notes:</a:t>
            </a:r>
          </a:p>
        </p:txBody>
      </p:sp>
      <p:sp>
        <p:nvSpPr>
          <p:cNvPr id="563207" name="Line 7"/>
          <p:cNvSpPr>
            <a:spLocks noChangeShapeType="1"/>
          </p:cNvSpPr>
          <p:nvPr/>
        </p:nvSpPr>
        <p:spPr bwMode="auto">
          <a:xfrm>
            <a:off x="1214438" y="5121275"/>
            <a:ext cx="425608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63208" name="Line 8"/>
          <p:cNvSpPr>
            <a:spLocks noChangeShapeType="1"/>
          </p:cNvSpPr>
          <p:nvPr/>
        </p:nvSpPr>
        <p:spPr bwMode="auto">
          <a:xfrm>
            <a:off x="1709738" y="9224963"/>
            <a:ext cx="37592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05" name="Rectangle 9"/>
          <p:cNvSpPr>
            <a:spLocks noChangeArrowheads="1"/>
          </p:cNvSpPr>
          <p:nvPr/>
        </p:nvSpPr>
        <p:spPr bwMode="auto">
          <a:xfrm>
            <a:off x="996950" y="9007475"/>
            <a:ext cx="666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3662" tIns="46038" rIns="93662" bIns="46038">
            <a:spAutoFit/>
          </a:bodyPr>
          <a:lstStyle>
            <a:lvl1pPr defTabSz="950913">
              <a:defRPr sz="2400">
                <a:solidFill>
                  <a:schemeClr val="tx1"/>
                </a:solidFill>
                <a:latin typeface="Times New Roman" pitchFamily="18" charset="0"/>
              </a:defRPr>
            </a:lvl1pPr>
            <a:lvl2pPr marL="742950" indent="-285750" defTabSz="950913">
              <a:defRPr sz="2400">
                <a:solidFill>
                  <a:schemeClr val="tx1"/>
                </a:solidFill>
                <a:latin typeface="Times New Roman" pitchFamily="18" charset="0"/>
              </a:defRPr>
            </a:lvl2pPr>
            <a:lvl3pPr marL="1143000" indent="-228600" defTabSz="950913">
              <a:defRPr sz="2400">
                <a:solidFill>
                  <a:schemeClr val="tx1"/>
                </a:solidFill>
                <a:latin typeface="Times New Roman" pitchFamily="18" charset="0"/>
              </a:defRPr>
            </a:lvl3pPr>
            <a:lvl4pPr marL="1600200" indent="-228600" defTabSz="950913">
              <a:defRPr sz="2400">
                <a:solidFill>
                  <a:schemeClr val="tx1"/>
                </a:solidFill>
                <a:latin typeface="Times New Roman" pitchFamily="18" charset="0"/>
              </a:defRPr>
            </a:lvl4pPr>
            <a:lvl5pPr marL="2057400" indent="-228600" defTabSz="950913">
              <a:defRPr sz="2400">
                <a:solidFill>
                  <a:schemeClr val="tx1"/>
                </a:solidFill>
                <a:latin typeface="Times New Roman" pitchFamily="18" charset="0"/>
              </a:defRPr>
            </a:lvl5pPr>
            <a:lvl6pPr marL="2514600" indent="-228600" defTabSz="950913" eaLnBrk="0" fontAlgn="base" hangingPunct="0">
              <a:spcBef>
                <a:spcPct val="0"/>
              </a:spcBef>
              <a:spcAft>
                <a:spcPct val="0"/>
              </a:spcAft>
              <a:defRPr sz="2400">
                <a:solidFill>
                  <a:schemeClr val="tx1"/>
                </a:solidFill>
                <a:latin typeface="Times New Roman" pitchFamily="18" charset="0"/>
              </a:defRPr>
            </a:lvl6pPr>
            <a:lvl7pPr marL="2971800" indent="-228600" defTabSz="950913" eaLnBrk="0" fontAlgn="base" hangingPunct="0">
              <a:spcBef>
                <a:spcPct val="0"/>
              </a:spcBef>
              <a:spcAft>
                <a:spcPct val="0"/>
              </a:spcAft>
              <a:defRPr sz="2400">
                <a:solidFill>
                  <a:schemeClr val="tx1"/>
                </a:solidFill>
                <a:latin typeface="Times New Roman" pitchFamily="18" charset="0"/>
              </a:defRPr>
            </a:lvl7pPr>
            <a:lvl8pPr marL="3429000" indent="-228600" defTabSz="950913" eaLnBrk="0" fontAlgn="base" hangingPunct="0">
              <a:spcBef>
                <a:spcPct val="0"/>
              </a:spcBef>
              <a:spcAft>
                <a:spcPct val="0"/>
              </a:spcAft>
              <a:defRPr sz="2400">
                <a:solidFill>
                  <a:schemeClr val="tx1"/>
                </a:solidFill>
                <a:latin typeface="Times New Roman" pitchFamily="18" charset="0"/>
              </a:defRPr>
            </a:lvl8pPr>
            <a:lvl9pPr marL="3886200" indent="-228600" defTabSz="950913" eaLnBrk="0" fontAlgn="base" hangingPunct="0">
              <a:spcBef>
                <a:spcPct val="0"/>
              </a:spcBef>
              <a:spcAft>
                <a:spcPct val="0"/>
              </a:spcAft>
              <a:defRPr sz="2400">
                <a:solidFill>
                  <a:schemeClr val="tx1"/>
                </a:solidFill>
                <a:latin typeface="Times New Roman" pitchFamily="18" charset="0"/>
              </a:defRPr>
            </a:lvl9pPr>
          </a:lstStyle>
          <a:p>
            <a:pPr algn="l" rtl="0" eaLnBrk="0" hangingPunct="0">
              <a:defRPr/>
            </a:pPr>
            <a:r>
              <a:rPr lang="en-US" altLang="en-US" sz="1200" b="1">
                <a:latin typeface="Arial" charset="0"/>
                <a:cs typeface="+mn-cs"/>
              </a:rPr>
              <a:t>Notes:</a:t>
            </a:r>
          </a:p>
        </p:txBody>
      </p:sp>
      <p:sp>
        <p:nvSpPr>
          <p:cNvPr id="563210" name="Line 10"/>
          <p:cNvSpPr>
            <a:spLocks noChangeShapeType="1"/>
          </p:cNvSpPr>
          <p:nvPr/>
        </p:nvSpPr>
        <p:spPr bwMode="auto">
          <a:xfrm>
            <a:off x="1212850" y="9445625"/>
            <a:ext cx="4256088"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4770" name="Rectangle 2"/>
          <p:cNvSpPr>
            <a:spLocks noGrp="1" noRot="1" noChangeAspect="1" noChangeArrowheads="1" noTextEdit="1"/>
          </p:cNvSpPr>
          <p:nvPr>
            <p:ph type="sldImg" idx="2"/>
          </p:nvPr>
        </p:nvSpPr>
        <p:spPr bwMode="auto">
          <a:xfrm>
            <a:off x="842963" y="738188"/>
            <a:ext cx="4983162" cy="3736975"/>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1" name="Rectangle 3"/>
          <p:cNvSpPr>
            <a:spLocks noGrp="1" noChangeArrowheads="1"/>
          </p:cNvSpPr>
          <p:nvPr>
            <p:ph type="body" sz="quarter" idx="3"/>
          </p:nvPr>
        </p:nvSpPr>
        <p:spPr bwMode="auto">
          <a:xfrm>
            <a:off x="506413" y="4799013"/>
            <a:ext cx="5724525" cy="4465637"/>
          </a:xfrm>
          <a:prstGeom prst="rect">
            <a:avLst/>
          </a:prstGeom>
          <a:noFill/>
          <a:ln>
            <a:noFill/>
          </a:ln>
          <a:effectLst/>
          <a:extLst/>
        </p:spPr>
        <p:txBody>
          <a:bodyPr vert="horz" wrap="square" lIns="93662" tIns="46038" rIns="93662" bIns="4603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4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4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4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400" kern="1200">
        <a:solidFill>
          <a:schemeClr val="tx1"/>
        </a:solidFill>
        <a:latin typeface="Times New Roman" pitchFamily="18"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1089549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4253635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1689482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1002648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564600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833153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3147624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281890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1489192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3555629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205858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3686601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657961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626809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35909983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232625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0729203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8924341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38045655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5044513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9594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3511094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1947796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9030910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37774112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4217473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774460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312681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607085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1007775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1158136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16DE21F-5852-6E48-956C-4B973A4F524E}" type="slidenum">
              <a:rPr kumimoji="0" lang="en-GB" sz="1300" b="0" i="0" u="none" strike="noStrike" kern="1200" cap="none" spc="0" normalizeH="0" baseline="0" noProof="0" smtClean="0">
                <a:ln>
                  <a:noFill/>
                </a:ln>
                <a:solidFill>
                  <a:prstClr val="black"/>
                </a:solidFill>
                <a:effectLst/>
                <a:uLnTx/>
                <a:uFillTx/>
                <a:latin typeface="Calibri"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GB" sz="1300" b="0" i="0" u="none" strike="noStrike" kern="1200" cap="none" spc="0" normalizeH="0" baseline="0" noProof="0" dirty="0">
              <a:ln>
                <a:noFill/>
              </a:ln>
              <a:solidFill>
                <a:prstClr val="black"/>
              </a:solidFill>
              <a:effectLst/>
              <a:uLnTx/>
              <a:uFillTx/>
              <a:latin typeface="Calibri" charset="0"/>
              <a:ea typeface="ＭＳ Ｐゴシック" charset="0"/>
              <a:cs typeface="Arial" charset="0"/>
            </a:endParaRPr>
          </a:p>
        </p:txBody>
      </p:sp>
    </p:spTree>
    <p:extLst>
      <p:ext uri="{BB962C8B-B14F-4D97-AF65-F5344CB8AC3E}">
        <p14:creationId xmlns:p14="http://schemas.microsoft.com/office/powerpoint/2010/main" val="2913538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8.wmf"/><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8.wmf"/><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8.wmf"/><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1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1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8.wmf"/><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8.wmf"/><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1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1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8.wmf"/><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8.wmf"/><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2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20.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20.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0.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0.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8.wmf"/><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8.wmf"/><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2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2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2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2.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2.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2.xml"/></Relationships>
</file>

<file path=ppt/slideLayouts/_rels/slideLayout25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8.wmf"/><Relationship Id="rId1" Type="http://schemas.openxmlformats.org/officeDocument/2006/relationships/slideMaster" Target="../slideMasters/slideMaster2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4.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8.wmf"/><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2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2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2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3.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3.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3.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8.wmf"/><Relationship Id="rId1" Type="http://schemas.openxmlformats.org/officeDocument/2006/relationships/slideMaster" Target="../slideMasters/slideMaster2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8.wmf"/><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2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6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2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2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4.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4.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4.xml"/></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8.wmf"/><Relationship Id="rId1" Type="http://schemas.openxmlformats.org/officeDocument/2006/relationships/slideMaster" Target="../slideMasters/slideMaster2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8.wmf"/><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2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2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2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5.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5.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5.xml"/></Relationships>
</file>

<file path=ppt/slideLayouts/_rels/slideLayout28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8.wmf"/><Relationship Id="rId1" Type="http://schemas.openxmlformats.org/officeDocument/2006/relationships/slideMaster" Target="../slideMasters/slideMaster2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8.wmf"/><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2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8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2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8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2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6.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6.xml"/></Relationships>
</file>

<file path=ppt/slideLayouts/_rels/slideLayout29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6.xml"/></Relationships>
</file>

<file path=ppt/slideLayouts/_rels/slideLayout29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8.wmf"/><Relationship Id="rId1" Type="http://schemas.openxmlformats.org/officeDocument/2006/relationships/slideMaster" Target="../slideMasters/slideMaster26.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Master" Target="../slideMasters/slideMaster29.xml"/><Relationship Id="rId4" Type="http://schemas.openxmlformats.org/officeDocument/2006/relationships/image" Target="../media/image39.jpeg"/></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7.png"/><Relationship Id="rId1" Type="http://schemas.openxmlformats.org/officeDocument/2006/relationships/slideMaster" Target="../slideMasters/slideMaster3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Master" Target="../slideMasters/slideMaster31.xml"/><Relationship Id="rId4" Type="http://schemas.openxmlformats.org/officeDocument/2006/relationships/image" Target="../media/image39.jpeg"/></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Master" Target="../slideMasters/slideMaster32.xml"/><Relationship Id="rId4" Type="http://schemas.openxmlformats.org/officeDocument/2006/relationships/image" Target="../media/image39.jpeg"/></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7.png"/><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9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Master" Target="../slideMasters/slideMaster35.xml"/><Relationship Id="rId4" Type="http://schemas.openxmlformats.org/officeDocument/2006/relationships/image" Target="../media/image39.jpeg"/></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1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7.png"/><Relationship Id="rId1" Type="http://schemas.openxmlformats.org/officeDocument/2006/relationships/slideMaster" Target="../slideMasters/slideMaster36.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2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Master" Target="../slideMasters/slideMaster37.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8.xml"/></Relationships>
</file>

<file path=ppt/slideLayouts/_rels/slideLayout4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8.xml"/></Relationships>
</file>

<file path=ppt/slideLayouts/_rels/slideLayout4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8.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83298" name="Rectangle 2"/>
          <p:cNvSpPr>
            <a:spLocks noGrp="1" noChangeArrowheads="1"/>
          </p:cNvSpPr>
          <p:nvPr>
            <p:ph type="subTitle" sz="quarter" idx="1"/>
          </p:nvPr>
        </p:nvSpPr>
        <p:spPr>
          <a:xfrm>
            <a:off x="457200" y="3529013"/>
            <a:ext cx="8229600" cy="1752600"/>
          </a:xfrm>
        </p:spPr>
        <p:txBody>
          <a:bodyPr/>
          <a:lstStyle>
            <a:lvl1pPr marL="0" indent="0">
              <a:buFont typeface="Wingdings" pitchFamily="2" charset="2"/>
              <a:buNone/>
              <a:defRPr/>
            </a:lvl1pPr>
          </a:lstStyle>
          <a:p>
            <a:r>
              <a:rPr lang="en-GB"/>
              <a:t>Click to edit Master subtitle style</a:t>
            </a:r>
          </a:p>
        </p:txBody>
      </p:sp>
      <p:sp>
        <p:nvSpPr>
          <p:cNvPr id="183299" name="Rectangle 3"/>
          <p:cNvSpPr>
            <a:spLocks noGrp="1" noChangeArrowheads="1"/>
          </p:cNvSpPr>
          <p:nvPr>
            <p:ph type="ctrTitle" sz="quarter"/>
          </p:nvPr>
        </p:nvSpPr>
        <p:spPr>
          <a:xfrm>
            <a:off x="457200" y="2338388"/>
            <a:ext cx="8229600" cy="1143000"/>
          </a:xfrm>
          <a:ln w="12700">
            <a:headEnd type="none" w="sm" len="sm"/>
            <a:tailEnd type="none" w="sm" len="sm"/>
          </a:ln>
        </p:spPr>
        <p:txBody>
          <a:bodyPr/>
          <a:lstStyle>
            <a:lvl1pPr>
              <a:defRPr sz="3600"/>
            </a:lvl1pPr>
          </a:lstStyle>
          <a:p>
            <a:r>
              <a:rPr lang="en-GB"/>
              <a:t>Click to edit Master title style</a:t>
            </a:r>
          </a:p>
        </p:txBody>
      </p:sp>
    </p:spTree>
    <p:extLst>
      <p:ext uri="{BB962C8B-B14F-4D97-AF65-F5344CB8AC3E}">
        <p14:creationId xmlns:p14="http://schemas.microsoft.com/office/powerpoint/2010/main" val="335122944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37688564"/>
      </p:ext>
    </p:extLst>
  </p:cSld>
  <p:clrMapOvr>
    <a:masterClrMapping/>
  </p:clrMapOvr>
  <p:transition>
    <p:wipe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83A50208-DF63-441B-B87C-C029EE896528}"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265472" y="1534884"/>
            <a:ext cx="8496944" cy="4861520"/>
          </a:xfrm>
        </p:spPr>
        <p:txBody>
          <a:bodyPr/>
          <a:lstStyle>
            <a:lvl1pPr>
              <a:lnSpc>
                <a:spcPct val="90000"/>
              </a:lnSpc>
              <a:spcBef>
                <a:spcPts val="400"/>
              </a:spcBef>
              <a:spcAft>
                <a:spcPts val="600"/>
              </a:spcAft>
              <a:buClr>
                <a:srgbClr val="FFFF00"/>
              </a:buClr>
              <a:defRPr sz="2400">
                <a:solidFill>
                  <a:schemeClr val="tx1"/>
                </a:solidFill>
              </a:defRPr>
            </a:lvl1pPr>
            <a:lvl2pPr>
              <a:lnSpc>
                <a:spcPct val="90000"/>
              </a:lnSpc>
              <a:spcAft>
                <a:spcPts val="600"/>
              </a:spcAft>
              <a:defRPr sz="2000">
                <a:solidFill>
                  <a:schemeClr val="tx1"/>
                </a:solidFill>
              </a:defRPr>
            </a:lvl2pPr>
            <a:lvl3pPr>
              <a:lnSpc>
                <a:spcPct val="90000"/>
              </a:lnSpc>
              <a:spcAft>
                <a:spcPts val="600"/>
              </a:spcAft>
              <a:buClr>
                <a:srgbClr val="FFFF00"/>
              </a:buClr>
              <a:defRPr sz="1800">
                <a:solidFill>
                  <a:schemeClr val="tx1"/>
                </a:solidFill>
              </a:defRPr>
            </a:lvl3pPr>
            <a:lvl4pPr>
              <a:buClr>
                <a:schemeClr val="bg1">
                  <a:lumMod val="40000"/>
                  <a:lumOff val="60000"/>
                </a:schemeClr>
              </a:buCl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bullet point</a:t>
            </a:r>
          </a:p>
        </p:txBody>
      </p:sp>
      <p:sp>
        <p:nvSpPr>
          <p:cNvPr id="5" name="Text Placeholder 4"/>
          <p:cNvSpPr>
            <a:spLocks noGrp="1"/>
          </p:cNvSpPr>
          <p:nvPr>
            <p:ph type="body" sz="quarter" idx="10"/>
          </p:nvPr>
        </p:nvSpPr>
        <p:spPr>
          <a:xfrm>
            <a:off x="14514" y="6495690"/>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43928500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67253917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TextBox 6"/>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B8BB0BB2-D7AE-4F32-AEA9-0EA0DA9F77AA}"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286952"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5" name="Content Placeholder 2"/>
          <p:cNvSpPr>
            <a:spLocks noGrp="1"/>
          </p:cNvSpPr>
          <p:nvPr>
            <p:ph sz="half" idx="10"/>
          </p:nvPr>
        </p:nvSpPr>
        <p:spPr>
          <a:xfrm>
            <a:off x="4649724"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6" name="Text Placeholder 4"/>
          <p:cNvSpPr>
            <a:spLocks noGrp="1"/>
          </p:cNvSpPr>
          <p:nvPr>
            <p:ph type="body" sz="quarter" idx="11"/>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43662589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6366CF96-DF84-4F3D-AFCD-A008E22D697F}"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333070186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plus tabl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3B0CCBD3-94BC-4391-A1B0-94C9A528017C}"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
        <p:nvSpPr>
          <p:cNvPr id="5" name="Table Placeholder 4"/>
          <p:cNvSpPr>
            <a:spLocks noGrp="1"/>
          </p:cNvSpPr>
          <p:nvPr>
            <p:ph type="tbl" sz="quarter" idx="11"/>
          </p:nvPr>
        </p:nvSpPr>
        <p:spPr>
          <a:xfrm>
            <a:off x="726294" y="1526381"/>
            <a:ext cx="7691437" cy="4296195"/>
          </a:xfrm>
        </p:spPr>
        <p:txBody>
          <a:bodyPr>
            <a:normAutofit/>
          </a:bodyPr>
          <a:lstStyle/>
          <a:p>
            <a:pPr lvl="0"/>
            <a:endParaRPr lang="en-GB" noProof="0"/>
          </a:p>
        </p:txBody>
      </p:sp>
    </p:spTree>
    <p:extLst>
      <p:ext uri="{BB962C8B-B14F-4D97-AF65-F5344CB8AC3E}">
        <p14:creationId xmlns:p14="http://schemas.microsoft.com/office/powerpoint/2010/main" val="98880561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9106541A-567A-4BB2-B778-B8D6ECEEFF20}"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181031042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144"/>
            <a:ext cx="5111750" cy="5853113"/>
          </a:xfrm>
        </p:spPr>
        <p:txBody>
          <a:bodyPr/>
          <a:lstStyle>
            <a:lvl1pPr>
              <a:buClr>
                <a:schemeClr val="tx2"/>
              </a:buClr>
              <a:defRPr sz="3200">
                <a:solidFill>
                  <a:schemeClr val="tx1"/>
                </a:solidFill>
              </a:defRPr>
            </a:lvl1pPr>
            <a:lvl2pPr>
              <a:defRPr sz="2800">
                <a:solidFill>
                  <a:schemeClr val="tx1"/>
                </a:solidFill>
              </a:defRPr>
            </a:lvl2pPr>
            <a:lvl3pPr>
              <a:buClr>
                <a:srgbClr val="FFFF00"/>
              </a:buClr>
              <a:defRPr sz="2400">
                <a:solidFill>
                  <a:schemeClr val="tx1"/>
                </a:solidFill>
              </a:defRPr>
            </a:lvl3pPr>
            <a:lvl4pPr>
              <a:buClr>
                <a:schemeClr val="bg1">
                  <a:lumMod val="40000"/>
                  <a:lumOff val="60000"/>
                </a:schemeClr>
              </a:buCl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304249924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Middle subtitle">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3ACEDB2C-8CFF-4378-9F71-32B3FE5B9A17}"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a:xfrm>
            <a:off x="304800" y="2857500"/>
            <a:ext cx="8534400" cy="1143000"/>
          </a:xfrm>
        </p:spPr>
        <p:txBody>
          <a:bodyPr/>
          <a:lstStyle>
            <a:lvl1pPr>
              <a:defRPr sz="3200"/>
            </a:lvl1pPr>
          </a:lstStyle>
          <a:p>
            <a:r>
              <a:rPr lang="en-US" dirty="0"/>
              <a:t>Click to edit Master title style</a:t>
            </a:r>
            <a:endParaRPr lang="en-GB" dirty="0"/>
          </a:p>
        </p:txBody>
      </p:sp>
    </p:spTree>
    <p:extLst>
      <p:ext uri="{BB962C8B-B14F-4D97-AF65-F5344CB8AC3E}">
        <p14:creationId xmlns:p14="http://schemas.microsoft.com/office/powerpoint/2010/main" val="18694713"/>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lgn="l" defTabSz="457200" rtl="0" eaLnBrk="1" hangingPunct="1">
              <a:defRPr sz="1800">
                <a:solidFill>
                  <a:srgbClr val="FFFFFF"/>
                </a:solidFill>
                <a:latin typeface="Arial" charset="0"/>
                <a:cs typeface="+mn-cs"/>
              </a:defRPr>
            </a:lvl1pPr>
          </a:lstStyle>
          <a:p>
            <a:pPr>
              <a:defRPr/>
            </a:pPr>
            <a:fld id="{DB0F423A-F7B5-EC40-93F4-B5D8CB5363E1}" type="datetime1">
              <a:rPr lang="en-US"/>
              <a:pPr>
                <a:defRPr/>
              </a:pPr>
              <a:t>2/7/2017</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lgn="l" defTabSz="457200" rtl="0" eaLnBrk="1" hangingPunct="1">
              <a:defRPr sz="1800">
                <a:solidFill>
                  <a:srgbClr val="FFFFFF"/>
                </a:solidFill>
                <a:latin typeface="Arial" charset="0"/>
                <a:cs typeface="+mn-cs"/>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lgn="l" defTabSz="457200" rtl="0">
              <a:defRPr sz="1800">
                <a:solidFill>
                  <a:srgbClr val="FFFFFF"/>
                </a:solidFill>
                <a:latin typeface="Arial" panose="020B0604020202020204" pitchFamily="34" charset="0"/>
              </a:defRPr>
            </a:lvl1pPr>
          </a:lstStyle>
          <a:p>
            <a:fld id="{69886562-718E-48E6-90FD-26C6BEF687D2}" type="slidenum">
              <a:rPr lang="en-US" altLang="en-US"/>
              <a:pPr/>
              <a:t>‹#›</a:t>
            </a:fld>
            <a:endParaRPr lang="en-US" altLang="en-US"/>
          </a:p>
        </p:txBody>
      </p:sp>
    </p:spTree>
    <p:extLst>
      <p:ext uri="{BB962C8B-B14F-4D97-AF65-F5344CB8AC3E}">
        <p14:creationId xmlns:p14="http://schemas.microsoft.com/office/powerpoint/2010/main" val="44305887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2729504"/>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7359" y="274641"/>
            <a:ext cx="2058987" cy="637698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41"/>
            <a:ext cx="6027738" cy="6376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990904"/>
      </p:ext>
    </p:extLst>
  </p:cSld>
  <p:clrMapOvr>
    <a:masterClrMapping/>
  </p:clrMapOvr>
  <p:transition>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p:spPr>
        <p:txBody>
          <a:bodyPr/>
          <a:lstStyle>
            <a:lvl1pPr algn="l" defTabSz="457200" rtl="0" eaLnBrk="0" hangingPunct="0">
              <a:defRPr sz="1800">
                <a:solidFill>
                  <a:srgbClr val="FFFFFF"/>
                </a:solidFill>
                <a:latin typeface="Arial" charset="0"/>
                <a:cs typeface="+mn-cs"/>
              </a:defRPr>
            </a:lvl1pPr>
          </a:lstStyle>
          <a:p>
            <a:pPr>
              <a:defRPr/>
            </a:pPr>
            <a:endParaRPr lang="en-US"/>
          </a:p>
        </p:txBody>
      </p:sp>
      <p:sp>
        <p:nvSpPr>
          <p:cNvPr id="3" name="Rectangle 5"/>
          <p:cNvSpPr>
            <a:spLocks noGrp="1" noChangeArrowheads="1"/>
          </p:cNvSpPr>
          <p:nvPr>
            <p:ph type="ftr" sz="quarter" idx="11"/>
          </p:nvPr>
        </p:nvSpPr>
        <p:spPr>
          <a:xfrm>
            <a:off x="3124200" y="6245225"/>
            <a:ext cx="2895600" cy="476250"/>
          </a:xfrm>
          <a:prstGeom prst="rect">
            <a:avLst/>
          </a:prstGeom>
        </p:spPr>
        <p:txBody>
          <a:bodyPr/>
          <a:lstStyle>
            <a:lvl1pPr algn="l" defTabSz="457200" rtl="0" eaLnBrk="0" hangingPunct="0">
              <a:defRPr sz="1800">
                <a:solidFill>
                  <a:srgbClr val="FFFFFF"/>
                </a:solidFill>
                <a:latin typeface="Arial" charset="0"/>
                <a:cs typeface="+mn-cs"/>
              </a:defRPr>
            </a:lvl1pPr>
          </a:lstStyle>
          <a:p>
            <a:pPr>
              <a:defRPr/>
            </a:pPr>
            <a:endParaRPr lang="en-US"/>
          </a:p>
        </p:txBody>
      </p:sp>
      <p:sp>
        <p:nvSpPr>
          <p:cNvPr id="4"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l" defTabSz="457200" rtl="0" eaLnBrk="0" hangingPunct="0">
              <a:defRPr sz="1800">
                <a:solidFill>
                  <a:srgbClr val="FFFFFF"/>
                </a:solidFill>
              </a:defRPr>
            </a:lvl1pPr>
          </a:lstStyle>
          <a:p>
            <a:fld id="{8EF50FCC-DBAB-47F2-8510-F2A90C5BD2B2}" type="slidenum">
              <a:rPr lang="en-US" altLang="en-US"/>
              <a:pPr/>
              <a:t>‹#›</a:t>
            </a:fld>
            <a:endParaRPr lang="en-US" altLang="en-US"/>
          </a:p>
        </p:txBody>
      </p:sp>
    </p:spTree>
    <p:extLst>
      <p:ext uri="{BB962C8B-B14F-4D97-AF65-F5344CB8AC3E}">
        <p14:creationId xmlns:p14="http://schemas.microsoft.com/office/powerpoint/2010/main" val="216478802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45720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4572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4572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4572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457200"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457200"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457200"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457200"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E724A9F9-833C-4CB1-A6D8-500125D8666E}" type="slidenum">
              <a:rPr lang="en-GB" altLang="en-US" sz="1200" b="1">
                <a:solidFill>
                  <a:srgbClr val="FFFFFF"/>
                </a:solidFill>
                <a:latin typeface="Arial" panose="020B0604020202020204" pitchFamily="34" charset="0"/>
                <a:ea typeface="MS PGothic" panose="020B0600070205080204" pitchFamily="34" charset="-128"/>
              </a:rPr>
              <a:pPr rtl="0"/>
              <a:t>‹#›</a:t>
            </a:fld>
            <a:endParaRPr lang="en-GB" altLang="en-US" sz="1200" b="1">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29"/>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209154793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156575" y="6575425"/>
            <a:ext cx="6985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2619052F-5998-4226-B564-4388F876A355}" type="slidenum">
              <a:rPr lang="en-GB" altLang="he-IL" sz="1000">
                <a:solidFill>
                  <a:srgbClr val="FFFFFF"/>
                </a:solidFill>
                <a:latin typeface="Arial" panose="020B0604020202020204" pitchFamily="34" charset="0"/>
                <a:ea typeface="MS PGothic" panose="020B0600070205080204" pitchFamily="34" charset="-128"/>
              </a:rPr>
              <a:pPr rtl="0"/>
              <a:t>‹#›</a:t>
            </a:fld>
            <a:endParaRPr lang="en-GB" altLang="he-IL" sz="10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ctrTitle"/>
          </p:nvPr>
        </p:nvSpPr>
        <p:spPr>
          <a:xfrm>
            <a:off x="685800" y="2130518"/>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Text Placeholder 4"/>
          <p:cNvSpPr>
            <a:spLocks noGrp="1"/>
          </p:cNvSpPr>
          <p:nvPr>
            <p:ph type="body" sz="quarter" idx="10"/>
          </p:nvPr>
        </p:nvSpPr>
        <p:spPr>
          <a:xfrm>
            <a:off x="27" y="6381749"/>
            <a:ext cx="6372225" cy="476251"/>
          </a:xfrm>
        </p:spPr>
        <p:txBody>
          <a:bodyPr anchor="b"/>
          <a:lstStyle>
            <a:lvl1pPr marL="0" indent="0">
              <a:buNone/>
              <a:defRPr sz="1400"/>
            </a:lvl1pPr>
            <a:lvl2pPr>
              <a:defRPr sz="1400"/>
            </a:lvl2pPr>
            <a:lvl3pPr>
              <a:defRPr sz="1400"/>
            </a:lvl3pPr>
            <a:lvl4pPr>
              <a:defRPr sz="1400"/>
            </a:lvl4pPr>
            <a:lvl5pPr>
              <a:defRPr sz="1400"/>
            </a:lvl5pPr>
          </a:lstStyle>
          <a:p>
            <a:pPr lvl="0"/>
            <a:r>
              <a:rPr lang="en-US"/>
              <a:t>Click to edit Master text styles</a:t>
            </a:r>
          </a:p>
        </p:txBody>
      </p:sp>
    </p:spTree>
    <p:extLst>
      <p:ext uri="{BB962C8B-B14F-4D97-AF65-F5344CB8AC3E}">
        <p14:creationId xmlns:p14="http://schemas.microsoft.com/office/powerpoint/2010/main" val="4149478601"/>
      </p:ext>
    </p:extLst>
  </p:cSld>
  <p:clrMapOvr>
    <a:masterClrMapping/>
  </p:clrMapOvr>
  <p:hf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A0857C44-B02E-473D-9187-ABBD55C6E674}"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265472" y="1534884"/>
            <a:ext cx="8496944" cy="4861520"/>
          </a:xfrm>
        </p:spPr>
        <p:txBody>
          <a:bodyPr/>
          <a:lstStyle>
            <a:lvl1pPr>
              <a:lnSpc>
                <a:spcPct val="90000"/>
              </a:lnSpc>
              <a:spcBef>
                <a:spcPts val="400"/>
              </a:spcBef>
              <a:spcAft>
                <a:spcPts val="600"/>
              </a:spcAft>
              <a:buClr>
                <a:srgbClr val="FFFF00"/>
              </a:buClr>
              <a:defRPr sz="2400">
                <a:solidFill>
                  <a:schemeClr val="tx1"/>
                </a:solidFill>
              </a:defRPr>
            </a:lvl1pPr>
            <a:lvl2pPr>
              <a:lnSpc>
                <a:spcPct val="90000"/>
              </a:lnSpc>
              <a:spcAft>
                <a:spcPts val="600"/>
              </a:spcAft>
              <a:defRPr sz="2000">
                <a:solidFill>
                  <a:schemeClr val="tx1"/>
                </a:solidFill>
              </a:defRPr>
            </a:lvl2pPr>
            <a:lvl3pPr>
              <a:lnSpc>
                <a:spcPct val="90000"/>
              </a:lnSpc>
              <a:spcAft>
                <a:spcPts val="600"/>
              </a:spcAft>
              <a:buClr>
                <a:srgbClr val="FFFF00"/>
              </a:buClr>
              <a:defRPr sz="1800">
                <a:solidFill>
                  <a:schemeClr val="tx1"/>
                </a:solidFill>
              </a:defRPr>
            </a:lvl3pPr>
            <a:lvl4pPr>
              <a:buClr>
                <a:schemeClr val="bg1">
                  <a:lumMod val="40000"/>
                  <a:lumOff val="60000"/>
                </a:schemeClr>
              </a:buCl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bullet point</a:t>
            </a:r>
          </a:p>
        </p:txBody>
      </p:sp>
      <p:sp>
        <p:nvSpPr>
          <p:cNvPr id="5" name="Text Placeholder 4"/>
          <p:cNvSpPr>
            <a:spLocks noGrp="1"/>
          </p:cNvSpPr>
          <p:nvPr>
            <p:ph type="body" sz="quarter" idx="10"/>
          </p:nvPr>
        </p:nvSpPr>
        <p:spPr>
          <a:xfrm>
            <a:off x="14514" y="6495690"/>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120884913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55094799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TextBox 6"/>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AD987A89-93F4-419A-A5E3-E0A24FA1AAFF}"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286952"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5" name="Content Placeholder 2"/>
          <p:cNvSpPr>
            <a:spLocks noGrp="1"/>
          </p:cNvSpPr>
          <p:nvPr>
            <p:ph sz="half" idx="10"/>
          </p:nvPr>
        </p:nvSpPr>
        <p:spPr>
          <a:xfrm>
            <a:off x="4649724"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6" name="Text Placeholder 4"/>
          <p:cNvSpPr>
            <a:spLocks noGrp="1"/>
          </p:cNvSpPr>
          <p:nvPr>
            <p:ph type="body" sz="quarter" idx="11"/>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374099106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BD8776F8-A014-465E-83C5-0749653F893F}"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261397187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plus tabl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EC3DD4CB-A083-4723-B12A-14BE1383A848}"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
        <p:nvSpPr>
          <p:cNvPr id="5" name="Table Placeholder 4"/>
          <p:cNvSpPr>
            <a:spLocks noGrp="1"/>
          </p:cNvSpPr>
          <p:nvPr>
            <p:ph type="tbl" sz="quarter" idx="11"/>
          </p:nvPr>
        </p:nvSpPr>
        <p:spPr>
          <a:xfrm>
            <a:off x="726294" y="1526381"/>
            <a:ext cx="7691437" cy="4296195"/>
          </a:xfrm>
        </p:spPr>
        <p:txBody>
          <a:bodyPr>
            <a:normAutofit/>
          </a:bodyPr>
          <a:lstStyle/>
          <a:p>
            <a:pPr lvl="0"/>
            <a:endParaRPr lang="en-GB" noProof="0"/>
          </a:p>
        </p:txBody>
      </p:sp>
    </p:spTree>
    <p:extLst>
      <p:ext uri="{BB962C8B-B14F-4D97-AF65-F5344CB8AC3E}">
        <p14:creationId xmlns:p14="http://schemas.microsoft.com/office/powerpoint/2010/main" val="203030061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8F4238AE-7D09-4A87-A633-150F1E1EAA0C}"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344035693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144"/>
            <a:ext cx="5111750" cy="5853113"/>
          </a:xfrm>
        </p:spPr>
        <p:txBody>
          <a:bodyPr/>
          <a:lstStyle>
            <a:lvl1pPr>
              <a:buClr>
                <a:schemeClr val="tx2"/>
              </a:buClr>
              <a:defRPr sz="3200">
                <a:solidFill>
                  <a:schemeClr val="tx1"/>
                </a:solidFill>
              </a:defRPr>
            </a:lvl1pPr>
            <a:lvl2pPr>
              <a:defRPr sz="2800">
                <a:solidFill>
                  <a:schemeClr val="tx1"/>
                </a:solidFill>
              </a:defRPr>
            </a:lvl2pPr>
            <a:lvl3pPr>
              <a:buClr>
                <a:srgbClr val="FFFF00"/>
              </a:buClr>
              <a:defRPr sz="2400">
                <a:solidFill>
                  <a:schemeClr val="tx1"/>
                </a:solidFill>
              </a:defRPr>
            </a:lvl3pPr>
            <a:lvl4pPr>
              <a:buClr>
                <a:schemeClr val="bg1">
                  <a:lumMod val="40000"/>
                  <a:lumOff val="60000"/>
                </a:schemeClr>
              </a:buCl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991372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6"/>
          <p:cNvSpPr>
            <a:spLocks noGrp="1"/>
          </p:cNvSpPr>
          <p:nvPr>
            <p:ph type="body" sz="quarter" idx="10"/>
          </p:nvPr>
        </p:nvSpPr>
        <p:spPr>
          <a:xfrm>
            <a:off x="140" y="6143718"/>
            <a:ext cx="8582025" cy="714375"/>
          </a:xfrm>
        </p:spPr>
        <p:txBody>
          <a:bodyPr lIns="457200" bIns="118872" anchor="b"/>
          <a:lstStyle>
            <a:lvl1pPr marL="0" indent="0">
              <a:spcBef>
                <a:spcPts val="0"/>
              </a:spcBef>
              <a:buNone/>
              <a:defRPr sz="800"/>
            </a:lvl1pPr>
          </a:lstStyle>
          <a:p>
            <a:pPr lvl="0"/>
            <a:r>
              <a:rPr lang="en-US" dirty="0"/>
              <a:t>Click to edit Master text styles</a:t>
            </a:r>
          </a:p>
        </p:txBody>
      </p:sp>
      <p:sp>
        <p:nvSpPr>
          <p:cNvPr id="4" name="Slide Number Placeholder 5"/>
          <p:cNvSpPr>
            <a:spLocks noGrp="1"/>
          </p:cNvSpPr>
          <p:nvPr>
            <p:ph type="sldNum" sz="quarter" idx="11"/>
          </p:nvPr>
        </p:nvSpPr>
        <p:spPr>
          <a:xfrm>
            <a:off x="8753475" y="6492875"/>
            <a:ext cx="390525" cy="365125"/>
          </a:xfrm>
          <a:prstGeom prst="rect">
            <a:avLst/>
          </a:prstGeom>
        </p:spPr>
        <p:txBody>
          <a:bodyPr vert="horz" wrap="square" lIns="91440" tIns="45720" rIns="91440" bIns="45720" numCol="1" anchor="t" anchorCtr="0" compatLnSpc="1">
            <a:prstTxWarp prst="textNoShape">
              <a:avLst/>
            </a:prstTxWarp>
          </a:bodyPr>
          <a:lstStyle>
            <a:lvl1pPr rtl="0">
              <a:defRPr sz="900">
                <a:solidFill>
                  <a:srgbClr val="FFFFFF"/>
                </a:solidFill>
                <a:latin typeface="Arial" panose="020B0604020202020204" pitchFamily="34" charset="0"/>
              </a:defRPr>
            </a:lvl1pPr>
          </a:lstStyle>
          <a:p>
            <a:fld id="{DD600AE1-0ED9-44E6-9B4C-85BC92846651}" type="slidenum">
              <a:rPr lang="en-US" altLang="en-US"/>
              <a:pPr/>
              <a:t>‹#›</a:t>
            </a:fld>
            <a:endParaRPr lang="en-US" altLang="en-US"/>
          </a:p>
        </p:txBody>
      </p:sp>
    </p:spTree>
    <p:extLst>
      <p:ext uri="{BB962C8B-B14F-4D97-AF65-F5344CB8AC3E}">
        <p14:creationId xmlns:p14="http://schemas.microsoft.com/office/powerpoint/2010/main" val="51013998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Middle subtitle">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E54311F5-1A20-42C8-9307-80E9F4615A4A}"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a:xfrm>
            <a:off x="304800" y="2857500"/>
            <a:ext cx="8534400" cy="1143000"/>
          </a:xfrm>
        </p:spPr>
        <p:txBody>
          <a:bodyPr/>
          <a:lstStyle>
            <a:lvl1pPr>
              <a:defRPr sz="3200"/>
            </a:lvl1pPr>
          </a:lstStyle>
          <a:p>
            <a:r>
              <a:rPr lang="en-US" dirty="0"/>
              <a:t>Click to edit Master title style</a:t>
            </a:r>
            <a:endParaRPr lang="en-GB" dirty="0"/>
          </a:p>
        </p:txBody>
      </p:sp>
    </p:spTree>
    <p:extLst>
      <p:ext uri="{BB962C8B-B14F-4D97-AF65-F5344CB8AC3E}">
        <p14:creationId xmlns:p14="http://schemas.microsoft.com/office/powerpoint/2010/main" val="1663152010"/>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3274C37B-668C-496B-A64B-5A72E405300F}"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1980481270"/>
      </p:ext>
    </p:extLst>
  </p:cSld>
  <p:clrMapOvr>
    <a:masterClrMapping/>
  </p:clrMapOvr>
  <p:transition>
    <p:zoom/>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DA39DE9D-5922-4B36-B6B3-2957AA5FD79F}" type="slidenum">
              <a:rPr lang="en-GB" altLang="he-IL" sz="1200">
                <a:solidFill>
                  <a:srgbClr val="FFFFFF"/>
                </a:solidFill>
                <a:latin typeface="Arial" panose="020B0604020202020204" pitchFamily="34" charset="0"/>
                <a:ea typeface="MS PGothic" panose="020B0600070205080204" pitchFamily="34" charset="-128"/>
              </a:rPr>
              <a:pPr rtl="0"/>
              <a:t>‹#›</a:t>
            </a:fld>
            <a:endParaRPr lang="en-GB" altLang="he-IL"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97857932"/>
      </p:ext>
    </p:extLst>
  </p:cSld>
  <p:clrMapOvr>
    <a:masterClrMapping/>
  </p:clrMapOvr>
  <p:transition>
    <p:zoom/>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83298" name="Rectangle 2"/>
          <p:cNvSpPr>
            <a:spLocks noGrp="1" noChangeArrowheads="1"/>
          </p:cNvSpPr>
          <p:nvPr>
            <p:ph type="subTitle" sz="quarter" idx="1"/>
          </p:nvPr>
        </p:nvSpPr>
        <p:spPr>
          <a:xfrm>
            <a:off x="457200" y="3529013"/>
            <a:ext cx="8229600" cy="1752600"/>
          </a:xfrm>
        </p:spPr>
        <p:txBody>
          <a:bodyPr/>
          <a:lstStyle>
            <a:lvl1pPr marL="0" indent="0">
              <a:buFont typeface="Wingdings" pitchFamily="2" charset="2"/>
              <a:buNone/>
              <a:defRPr/>
            </a:lvl1pPr>
          </a:lstStyle>
          <a:p>
            <a:r>
              <a:rPr lang="en-GB"/>
              <a:t>Click to edit Master subtitle style</a:t>
            </a:r>
          </a:p>
        </p:txBody>
      </p:sp>
      <p:sp>
        <p:nvSpPr>
          <p:cNvPr id="183299" name="Rectangle 3"/>
          <p:cNvSpPr>
            <a:spLocks noGrp="1" noChangeArrowheads="1"/>
          </p:cNvSpPr>
          <p:nvPr>
            <p:ph type="ctrTitle" sz="quarter"/>
          </p:nvPr>
        </p:nvSpPr>
        <p:spPr>
          <a:xfrm>
            <a:off x="457200" y="2338388"/>
            <a:ext cx="8229600" cy="1143000"/>
          </a:xfrm>
          <a:ln w="12700">
            <a:headEnd type="none" w="sm" len="sm"/>
            <a:tailEnd type="none" w="sm" len="sm"/>
          </a:ln>
        </p:spPr>
        <p:txBody>
          <a:bodyPr/>
          <a:lstStyle>
            <a:lvl1pPr>
              <a:defRPr sz="3600"/>
            </a:lvl1pPr>
          </a:lstStyle>
          <a:p>
            <a:r>
              <a:rPr lang="en-GB"/>
              <a:t>Click to edit Master title style</a:t>
            </a:r>
          </a:p>
        </p:txBody>
      </p:sp>
    </p:spTree>
    <p:extLst>
      <p:ext uri="{BB962C8B-B14F-4D97-AF65-F5344CB8AC3E}">
        <p14:creationId xmlns:p14="http://schemas.microsoft.com/office/powerpoint/2010/main" val="288381665"/>
      </p:ext>
    </p:extLst>
  </p:cSld>
  <p:clrMapOvr>
    <a:masterClrMapping/>
  </p:clrMapOvr>
  <p:transition>
    <p:wipe dir="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74084009"/>
      </p:ext>
    </p:extLst>
  </p:cSld>
  <p:clrMapOvr>
    <a:masterClrMapping/>
  </p:clrMapOvr>
  <p:transition>
    <p:wipe dir="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34398820"/>
      </p:ext>
    </p:extLst>
  </p:cSld>
  <p:clrMapOvr>
    <a:masterClrMapping/>
  </p:clrMapOvr>
  <p:transition>
    <p:wipe dir="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44829326"/>
      </p:ext>
    </p:extLst>
  </p:cSld>
  <p:clrMapOvr>
    <a:masterClrMapping/>
  </p:clrMapOvr>
  <p:transition>
    <p:wipe dir="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62356902"/>
      </p:ext>
    </p:extLst>
  </p:cSld>
  <p:clrMapOvr>
    <a:masterClrMapping/>
  </p:clrMapOvr>
  <p:transition>
    <p:wipe dir="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14698781"/>
      </p:ext>
    </p:extLst>
  </p:cSld>
  <p:clrMapOvr>
    <a:masterClrMapping/>
  </p:clrMapOvr>
  <p:transition>
    <p:wipe dir="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184158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156575" y="6575425"/>
            <a:ext cx="6985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18550BE8-34B4-4A06-92DC-DE696FB23C7F}" type="slidenum">
              <a:rPr lang="en-GB" altLang="en-US" sz="1000">
                <a:solidFill>
                  <a:srgbClr val="FFFFFF"/>
                </a:solidFill>
                <a:latin typeface="Arial" panose="020B0604020202020204" pitchFamily="34" charset="0"/>
                <a:ea typeface="MS PGothic" panose="020B0600070205080204" pitchFamily="34" charset="-128"/>
              </a:rPr>
              <a:pPr rtl="0"/>
              <a:t>‹#›</a:t>
            </a:fld>
            <a:endParaRPr lang="en-GB" altLang="en-US" sz="10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ctrTitle"/>
          </p:nvPr>
        </p:nvSpPr>
        <p:spPr>
          <a:xfrm>
            <a:off x="685800" y="2130520"/>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082" indent="0" algn="ctr">
              <a:buNone/>
              <a:defRPr/>
            </a:lvl2pPr>
            <a:lvl3pPr marL="914165" indent="0" algn="ctr">
              <a:buNone/>
              <a:defRPr/>
            </a:lvl3pPr>
            <a:lvl4pPr marL="1371250" indent="0" algn="ctr">
              <a:buNone/>
              <a:defRPr/>
            </a:lvl4pPr>
            <a:lvl5pPr marL="1828332" indent="0" algn="ctr">
              <a:buNone/>
              <a:defRPr/>
            </a:lvl5pPr>
            <a:lvl6pPr marL="2285415" indent="0" algn="ctr">
              <a:buNone/>
              <a:defRPr/>
            </a:lvl6pPr>
            <a:lvl7pPr marL="2742500" indent="0" algn="ctr">
              <a:buNone/>
              <a:defRPr/>
            </a:lvl7pPr>
            <a:lvl8pPr marL="3199580" indent="0" algn="ctr">
              <a:buNone/>
              <a:defRPr/>
            </a:lvl8pPr>
            <a:lvl9pPr marL="3656665" indent="0" algn="ctr">
              <a:buNone/>
              <a:defRPr/>
            </a:lvl9pPr>
          </a:lstStyle>
          <a:p>
            <a:r>
              <a:rPr lang="en-US"/>
              <a:t>Click to edit Master subtitle style</a:t>
            </a:r>
          </a:p>
        </p:txBody>
      </p:sp>
      <p:sp>
        <p:nvSpPr>
          <p:cNvPr id="5" name="Text Placeholder 4"/>
          <p:cNvSpPr>
            <a:spLocks noGrp="1"/>
          </p:cNvSpPr>
          <p:nvPr>
            <p:ph type="body" sz="quarter" idx="10"/>
          </p:nvPr>
        </p:nvSpPr>
        <p:spPr>
          <a:xfrm>
            <a:off x="27" y="6381749"/>
            <a:ext cx="6372225" cy="476251"/>
          </a:xfrm>
        </p:spPr>
        <p:txBody>
          <a:bodyPr anchor="b"/>
          <a:lstStyle>
            <a:lvl1pPr marL="0" indent="0">
              <a:buNone/>
              <a:defRPr sz="1400"/>
            </a:lvl1pPr>
            <a:lvl2pPr>
              <a:defRPr sz="1400"/>
            </a:lvl2pPr>
            <a:lvl3pPr>
              <a:defRPr sz="1400"/>
            </a:lvl3pPr>
            <a:lvl4pPr>
              <a:defRPr sz="1400"/>
            </a:lvl4pPr>
            <a:lvl5pPr>
              <a:defRPr sz="1400"/>
            </a:lvl5pPr>
          </a:lstStyle>
          <a:p>
            <a:pPr lvl="0"/>
            <a:r>
              <a:rPr lang="en-US"/>
              <a:t>Click to edit Master text styles</a:t>
            </a:r>
          </a:p>
        </p:txBody>
      </p:sp>
    </p:spTree>
    <p:extLst>
      <p:ext uri="{BB962C8B-B14F-4D97-AF65-F5344CB8AC3E}">
        <p14:creationId xmlns:p14="http://schemas.microsoft.com/office/powerpoint/2010/main" val="2921158468"/>
      </p:ext>
    </p:extLst>
  </p:cSld>
  <p:clrMapOvr>
    <a:masterClrMapping/>
  </p:clrMapOvr>
  <p:hf hdr="0" ftr="0" dt="0"/>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14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20480663"/>
      </p:ext>
    </p:extLst>
  </p:cSld>
  <p:clrMapOvr>
    <a:masterClrMapping/>
  </p:clrMapOvr>
  <p:transition>
    <p:wipe dir="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430"/>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74472540"/>
      </p:ext>
    </p:extLst>
  </p:cSld>
  <p:clrMapOvr>
    <a:masterClrMapping/>
  </p:clrMapOvr>
  <p:transition>
    <p:wipe dir="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9872900"/>
      </p:ext>
    </p:extLst>
  </p:cSld>
  <p:clrMapOvr>
    <a:masterClrMapping/>
  </p:clrMapOvr>
  <p:transition>
    <p:wipe dir="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7359" y="274641"/>
            <a:ext cx="2058987" cy="637698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41"/>
            <a:ext cx="6027738" cy="6376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10358211"/>
      </p:ext>
    </p:extLst>
  </p:cSld>
  <p:clrMapOvr>
    <a:masterClrMapping/>
  </p:clrMapOvr>
  <p:transition>
    <p:wipe dir="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6"/>
          <p:cNvSpPr>
            <a:spLocks noGrp="1"/>
          </p:cNvSpPr>
          <p:nvPr>
            <p:ph type="body" sz="quarter" idx="10"/>
          </p:nvPr>
        </p:nvSpPr>
        <p:spPr>
          <a:xfrm>
            <a:off x="140" y="6143718"/>
            <a:ext cx="8582025" cy="714375"/>
          </a:xfrm>
        </p:spPr>
        <p:txBody>
          <a:bodyPr lIns="457200" bIns="118872" anchor="b"/>
          <a:lstStyle>
            <a:lvl1pPr marL="0" indent="0">
              <a:spcBef>
                <a:spcPts val="0"/>
              </a:spcBef>
              <a:buNone/>
              <a:defRPr sz="800"/>
            </a:lvl1pPr>
          </a:lstStyle>
          <a:p>
            <a:pPr lvl="0"/>
            <a:r>
              <a:rPr lang="en-US" dirty="0"/>
              <a:t>Click to edit Master text styles</a:t>
            </a:r>
          </a:p>
        </p:txBody>
      </p:sp>
      <p:sp>
        <p:nvSpPr>
          <p:cNvPr id="4" name="Slide Number Placeholder 5"/>
          <p:cNvSpPr>
            <a:spLocks noGrp="1"/>
          </p:cNvSpPr>
          <p:nvPr>
            <p:ph type="sldNum" sz="quarter" idx="11"/>
          </p:nvPr>
        </p:nvSpPr>
        <p:spPr>
          <a:xfrm>
            <a:off x="8753475" y="6492875"/>
            <a:ext cx="390525" cy="365125"/>
          </a:xfrm>
          <a:prstGeom prst="rect">
            <a:avLst/>
          </a:prstGeom>
        </p:spPr>
        <p:txBody>
          <a:bodyPr vert="horz" wrap="square" lIns="91440" tIns="45720" rIns="91440" bIns="45720" numCol="1" anchor="t" anchorCtr="0" compatLnSpc="1">
            <a:prstTxWarp prst="textNoShape">
              <a:avLst/>
            </a:prstTxWarp>
          </a:bodyPr>
          <a:lstStyle>
            <a:lvl1pPr rtl="0">
              <a:defRPr sz="900">
                <a:solidFill>
                  <a:srgbClr val="FFFFFF"/>
                </a:solidFill>
                <a:latin typeface="Arial" panose="020B0604020202020204" pitchFamily="34" charset="0"/>
              </a:defRPr>
            </a:lvl1pPr>
          </a:lstStyle>
          <a:p>
            <a:fld id="{912A7665-3862-4BBB-B4E6-FCFE769288D8}" type="slidenum">
              <a:rPr lang="en-US" altLang="en-US"/>
              <a:pPr/>
              <a:t>‹#›</a:t>
            </a:fld>
            <a:endParaRPr lang="en-US" altLang="en-US"/>
          </a:p>
        </p:txBody>
      </p:sp>
    </p:spTree>
    <p:extLst>
      <p:ext uri="{BB962C8B-B14F-4D97-AF65-F5344CB8AC3E}">
        <p14:creationId xmlns:p14="http://schemas.microsoft.com/office/powerpoint/2010/main" val="288494566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66549" y="2449988"/>
            <a:ext cx="8513886" cy="1309272"/>
          </a:xfrm>
        </p:spPr>
        <p:txBody>
          <a:bodyPr>
            <a:normAutofit/>
          </a:bodyPr>
          <a:lstStyle>
            <a:lvl1pPr algn="ctr">
              <a:defRPr sz="4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323092" y="3917758"/>
            <a:ext cx="6400800" cy="1536631"/>
          </a:xfrm>
        </p:spPr>
        <p:txBody>
          <a:bodyPr/>
          <a:lstStyle>
            <a:lvl1pPr marL="0" indent="0" algn="ctr">
              <a:buNone/>
              <a:defRPr>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2814638" y="5961063"/>
            <a:ext cx="942975" cy="269875"/>
          </a:xfrm>
        </p:spPr>
        <p:txBody>
          <a:bodyPr/>
          <a:lstStyle>
            <a:lvl1pPr defTabSz="914400" eaLnBrk="0" hangingPunct="0">
              <a:defRPr>
                <a:solidFill>
                  <a:srgbClr val="731448"/>
                </a:solidFill>
              </a:defRPr>
            </a:lvl1pPr>
          </a:lstStyle>
          <a:p>
            <a:pPr>
              <a:defRPr/>
            </a:pPr>
            <a:fld id="{DE8DF2F7-3406-48D9-A9D8-C2EBD0E59650}" type="datetimeFigureOut">
              <a:rPr lang="en-US"/>
              <a:pPr>
                <a:defRPr/>
              </a:pPr>
              <a:t>2/7/2017</a:t>
            </a:fld>
            <a:endParaRPr lang="en-US" dirty="0"/>
          </a:p>
        </p:txBody>
      </p:sp>
      <p:sp>
        <p:nvSpPr>
          <p:cNvPr id="5" name="Footer Placeholder 4"/>
          <p:cNvSpPr>
            <a:spLocks noGrp="1"/>
          </p:cNvSpPr>
          <p:nvPr>
            <p:ph type="ftr" sz="quarter" idx="11"/>
          </p:nvPr>
        </p:nvSpPr>
        <p:spPr>
          <a:xfrm>
            <a:off x="3903663" y="5961063"/>
            <a:ext cx="4116387" cy="269875"/>
          </a:xfrm>
        </p:spPr>
        <p:txBody>
          <a:bodyPr/>
          <a:lstStyle>
            <a:lvl1pPr defTabSz="914400" eaLnBrk="0" hangingPunct="0">
              <a:defRPr>
                <a:solidFill>
                  <a:srgbClr val="731448"/>
                </a:solidFill>
              </a:defRPr>
            </a:lvl1pPr>
          </a:lstStyle>
          <a:p>
            <a:pPr>
              <a:defRPr/>
            </a:pPr>
            <a:endParaRPr lang="en-US"/>
          </a:p>
        </p:txBody>
      </p:sp>
      <p:sp>
        <p:nvSpPr>
          <p:cNvPr id="6" name="Slide Number Placeholder 5"/>
          <p:cNvSpPr>
            <a:spLocks noGrp="1"/>
          </p:cNvSpPr>
          <p:nvPr>
            <p:ph type="sldNum" sz="quarter" idx="12"/>
          </p:nvPr>
        </p:nvSpPr>
        <p:spPr>
          <a:xfrm>
            <a:off x="2254250" y="5961063"/>
            <a:ext cx="452438" cy="269875"/>
          </a:xfrm>
        </p:spPr>
        <p:txBody>
          <a:bodyPr/>
          <a:lstStyle>
            <a:lvl1pPr defTabSz="914400" eaLnBrk="0" hangingPunct="0">
              <a:defRPr>
                <a:solidFill>
                  <a:srgbClr val="731448"/>
                </a:solidFill>
              </a:defRPr>
            </a:lvl1pPr>
          </a:lstStyle>
          <a:p>
            <a:fld id="{887DE21D-2EFC-4BB7-B8CF-F38029B75736}" type="slidenum">
              <a:rPr lang="en-US" altLang="en-US"/>
              <a:pPr/>
              <a:t>‹#›</a:t>
            </a:fld>
            <a:endParaRPr lang="en-US" altLang="en-US"/>
          </a:p>
        </p:txBody>
      </p:sp>
    </p:spTree>
    <p:extLst>
      <p:ext uri="{BB962C8B-B14F-4D97-AF65-F5344CB8AC3E}">
        <p14:creationId xmlns:p14="http://schemas.microsoft.com/office/powerpoint/2010/main" val="335745421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81"/>
            <a:ext cx="8631238" cy="919163"/>
          </a:xfrm>
        </p:spPr>
        <p:txBody>
          <a:bodyPr/>
          <a:lstStyle>
            <a:lvl1pPr algn="ct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hangingPunct="0">
              <a:defRPr/>
            </a:lvl1pPr>
          </a:lstStyle>
          <a:p>
            <a:pPr>
              <a:defRPr/>
            </a:pPr>
            <a:fld id="{292D5AE2-F6F1-4A77-9CD0-97BD051D8629}" type="datetimeFigureOut">
              <a:rPr lang="en-US"/>
              <a:pPr>
                <a:defRPr/>
              </a:pPr>
              <a:t>2/7/2017</a:t>
            </a:fld>
            <a:endParaRPr lang="en-US" dirty="0"/>
          </a:p>
        </p:txBody>
      </p:sp>
      <p:sp>
        <p:nvSpPr>
          <p:cNvPr id="5" name="Footer Placeholder 4"/>
          <p:cNvSpPr>
            <a:spLocks noGrp="1"/>
          </p:cNvSpPr>
          <p:nvPr>
            <p:ph type="ftr" sz="quarter" idx="11"/>
          </p:nvPr>
        </p:nvSpPr>
        <p:spPr/>
        <p:txBody>
          <a:bodyPr/>
          <a:lstStyle>
            <a:lvl1pPr defTabSz="914400" eaLnBrk="0" hangingPunc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hangingPunct="0">
              <a:defRPr/>
            </a:lvl1pPr>
          </a:lstStyle>
          <a:p>
            <a:fld id="{27CC6ABD-0459-481D-9EEE-D141423398FB}" type="slidenum">
              <a:rPr lang="en-US" altLang="en-US"/>
              <a:pPr/>
              <a:t>‹#›</a:t>
            </a:fld>
            <a:endParaRPr lang="en-US" altLang="en-US"/>
          </a:p>
        </p:txBody>
      </p:sp>
    </p:spTree>
    <p:extLst>
      <p:ext uri="{BB962C8B-B14F-4D97-AF65-F5344CB8AC3E}">
        <p14:creationId xmlns:p14="http://schemas.microsoft.com/office/powerpoint/2010/main" val="417004991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6549" y="4406905"/>
            <a:ext cx="8420250" cy="1362075"/>
          </a:xfrm>
        </p:spPr>
        <p:txBody>
          <a:bodyPr anchor="t"/>
          <a:lstStyle>
            <a:lvl1pPr algn="l">
              <a:defRPr sz="4000" b="1"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6549" y="2906713"/>
            <a:ext cx="842025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eaLnBrk="0" hangingPunct="0">
              <a:defRPr>
                <a:solidFill>
                  <a:srgbClr val="E0A6C3"/>
                </a:solidFill>
              </a:defRPr>
            </a:lvl1pPr>
          </a:lstStyle>
          <a:p>
            <a:pPr>
              <a:defRPr/>
            </a:pPr>
            <a:fld id="{3F077619-9D30-4FFC-BE9C-06D67931AD21}" type="datetimeFigureOut">
              <a:rPr lang="en-US"/>
              <a:pPr>
                <a:defRPr/>
              </a:pPr>
              <a:t>2/7/2017</a:t>
            </a:fld>
            <a:endParaRPr lang="en-US" dirty="0"/>
          </a:p>
        </p:txBody>
      </p:sp>
      <p:sp>
        <p:nvSpPr>
          <p:cNvPr id="5" name="Footer Placeholder 4"/>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hangingPunct="0">
              <a:defRPr/>
            </a:lvl1pPr>
          </a:lstStyle>
          <a:p>
            <a:fld id="{A8857D60-3F7A-4107-B985-7247BCF83DC7}" type="slidenum">
              <a:rPr lang="en-US" altLang="en-US"/>
              <a:pPr/>
              <a:t>‹#›</a:t>
            </a:fld>
            <a:endParaRPr lang="en-US" altLang="en-US"/>
          </a:p>
        </p:txBody>
      </p:sp>
    </p:spTree>
    <p:extLst>
      <p:ext uri="{BB962C8B-B14F-4D97-AF65-F5344CB8AC3E}">
        <p14:creationId xmlns:p14="http://schemas.microsoft.com/office/powerpoint/2010/main" val="348591969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81"/>
            <a:ext cx="8629650" cy="919163"/>
          </a:xfrm>
        </p:spPr>
        <p:txBody>
          <a:bodyPr/>
          <a:lstStyle>
            <a:lvl1pPr algn="ctr">
              <a:defRPr sz="3600"/>
            </a:lvl1pPr>
          </a:lstStyle>
          <a:p>
            <a:r>
              <a:rPr lang="en-US"/>
              <a:t>Click to edit Master title style</a:t>
            </a:r>
            <a:endParaRPr lang="en-US" dirty="0"/>
          </a:p>
        </p:txBody>
      </p:sp>
      <p:sp>
        <p:nvSpPr>
          <p:cNvPr id="3" name="Content Placeholder 2"/>
          <p:cNvSpPr>
            <a:spLocks noGrp="1"/>
          </p:cNvSpPr>
          <p:nvPr>
            <p:ph sz="half" idx="1"/>
          </p:nvPr>
        </p:nvSpPr>
        <p:spPr>
          <a:xfrm>
            <a:off x="266549" y="1310400"/>
            <a:ext cx="4139571" cy="488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8249" y="1310400"/>
            <a:ext cx="4128280" cy="488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defTabSz="914400" eaLnBrk="0" hangingPunct="0">
              <a:defRPr>
                <a:solidFill>
                  <a:srgbClr val="E0A6C3"/>
                </a:solidFill>
              </a:defRPr>
            </a:lvl1pPr>
          </a:lstStyle>
          <a:p>
            <a:pPr>
              <a:defRPr/>
            </a:pPr>
            <a:fld id="{4C2D3F52-299C-4203-AFB3-0F3066C7842C}" type="datetimeFigureOut">
              <a:rPr lang="en-US"/>
              <a:pPr>
                <a:defRPr/>
              </a:pPr>
              <a:t>2/7/2017</a:t>
            </a:fld>
            <a:endParaRPr lang="en-US" dirty="0"/>
          </a:p>
        </p:txBody>
      </p:sp>
      <p:sp>
        <p:nvSpPr>
          <p:cNvPr id="6" name="Footer Placeholder 5"/>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hangingPunct="0">
              <a:defRPr/>
            </a:lvl1pPr>
          </a:lstStyle>
          <a:p>
            <a:fld id="{5BD61DFD-AA85-40D3-8901-E17F9C9B6100}" type="slidenum">
              <a:rPr lang="en-US" altLang="en-US"/>
              <a:pPr/>
              <a:t>‹#›</a:t>
            </a:fld>
            <a:endParaRPr lang="en-US" altLang="en-US"/>
          </a:p>
        </p:txBody>
      </p:sp>
    </p:spTree>
    <p:extLst>
      <p:ext uri="{BB962C8B-B14F-4D97-AF65-F5344CB8AC3E}">
        <p14:creationId xmlns:p14="http://schemas.microsoft.com/office/powerpoint/2010/main" val="178480094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81"/>
            <a:ext cx="8631238" cy="919163"/>
          </a:xfrm>
        </p:spPr>
        <p:txBody>
          <a:bodyPr/>
          <a:lstStyle>
            <a:lvl1pPr algn="ctr">
              <a:defRPr sz="3600"/>
            </a:lvl1pPr>
          </a:lstStyle>
          <a:p>
            <a:r>
              <a:rPr lang="en-US"/>
              <a:t>Click to edit Master title style</a:t>
            </a:r>
            <a:endParaRPr lang="en-US" dirty="0"/>
          </a:p>
        </p:txBody>
      </p:sp>
      <p:sp>
        <p:nvSpPr>
          <p:cNvPr id="3" name="Text Placeholder 2"/>
          <p:cNvSpPr>
            <a:spLocks noGrp="1"/>
          </p:cNvSpPr>
          <p:nvPr>
            <p:ph type="body" idx="1"/>
          </p:nvPr>
        </p:nvSpPr>
        <p:spPr>
          <a:xfrm>
            <a:off x="266596" y="1310401"/>
            <a:ext cx="4152439" cy="639763"/>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66596" y="1950172"/>
            <a:ext cx="4152439" cy="42202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76355" y="1310401"/>
            <a:ext cx="4120174" cy="639763"/>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76355" y="1950172"/>
            <a:ext cx="4120174" cy="42202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defTabSz="914400" eaLnBrk="0" hangingPunct="0">
              <a:defRPr>
                <a:solidFill>
                  <a:srgbClr val="E0A6C3"/>
                </a:solidFill>
              </a:defRPr>
            </a:lvl1pPr>
          </a:lstStyle>
          <a:p>
            <a:pPr>
              <a:defRPr/>
            </a:pPr>
            <a:fld id="{D5FFB30A-66D5-45EC-A782-D535FAAC6822}" type="datetimeFigureOut">
              <a:rPr lang="en-US"/>
              <a:pPr>
                <a:defRPr/>
              </a:pPr>
              <a:t>2/7/2017</a:t>
            </a:fld>
            <a:endParaRPr lang="en-US" dirty="0"/>
          </a:p>
        </p:txBody>
      </p:sp>
      <p:sp>
        <p:nvSpPr>
          <p:cNvPr id="8" name="Footer Placeholder 7"/>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eaLnBrk="0" hangingPunct="0">
              <a:defRPr/>
            </a:lvl1pPr>
          </a:lstStyle>
          <a:p>
            <a:fld id="{4429438A-B52F-4631-9B90-26F000AFB337}" type="slidenum">
              <a:rPr lang="en-US" altLang="en-US"/>
              <a:pPr/>
              <a:t>‹#›</a:t>
            </a:fld>
            <a:endParaRPr lang="en-US" altLang="en-US"/>
          </a:p>
        </p:txBody>
      </p:sp>
    </p:spTree>
    <p:extLst>
      <p:ext uri="{BB962C8B-B14F-4D97-AF65-F5344CB8AC3E}">
        <p14:creationId xmlns:p14="http://schemas.microsoft.com/office/powerpoint/2010/main" val="2959278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2DE72927-AD85-4C70-8C74-FB2793CAA563}"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265472" y="1534884"/>
            <a:ext cx="8496944" cy="4861520"/>
          </a:xfrm>
        </p:spPr>
        <p:txBody>
          <a:bodyPr/>
          <a:lstStyle>
            <a:lvl1pPr>
              <a:lnSpc>
                <a:spcPct val="90000"/>
              </a:lnSpc>
              <a:spcBef>
                <a:spcPts val="400"/>
              </a:spcBef>
              <a:spcAft>
                <a:spcPts val="600"/>
              </a:spcAft>
              <a:buClr>
                <a:srgbClr val="FFFF00"/>
              </a:buClr>
              <a:defRPr sz="2400">
                <a:solidFill>
                  <a:schemeClr val="tx1"/>
                </a:solidFill>
              </a:defRPr>
            </a:lvl1pPr>
            <a:lvl2pPr>
              <a:lnSpc>
                <a:spcPct val="90000"/>
              </a:lnSpc>
              <a:spcAft>
                <a:spcPts val="600"/>
              </a:spcAft>
              <a:defRPr sz="2000">
                <a:solidFill>
                  <a:schemeClr val="tx1"/>
                </a:solidFill>
              </a:defRPr>
            </a:lvl2pPr>
            <a:lvl3pPr>
              <a:lnSpc>
                <a:spcPct val="90000"/>
              </a:lnSpc>
              <a:spcAft>
                <a:spcPts val="600"/>
              </a:spcAft>
              <a:buClr>
                <a:srgbClr val="FFFF00"/>
              </a:buClr>
              <a:defRPr sz="1800">
                <a:solidFill>
                  <a:schemeClr val="tx1"/>
                </a:solidFill>
              </a:defRPr>
            </a:lvl3pPr>
            <a:lvl4pPr>
              <a:buClr>
                <a:schemeClr val="bg1">
                  <a:lumMod val="40000"/>
                  <a:lumOff val="60000"/>
                </a:schemeClr>
              </a:buCl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bullet point</a:t>
            </a:r>
          </a:p>
        </p:txBody>
      </p:sp>
      <p:sp>
        <p:nvSpPr>
          <p:cNvPr id="5" name="Text Placeholder 4"/>
          <p:cNvSpPr>
            <a:spLocks noGrp="1"/>
          </p:cNvSpPr>
          <p:nvPr>
            <p:ph type="body" sz="quarter" idx="10"/>
          </p:nvPr>
        </p:nvSpPr>
        <p:spPr>
          <a:xfrm>
            <a:off x="14514" y="6495695"/>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63062545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81"/>
            <a:ext cx="8631238" cy="919163"/>
          </a:xfrm>
        </p:spPr>
        <p:txBody>
          <a:bodyPr/>
          <a:lstStyle>
            <a:lvl1pPr algn="ctr">
              <a:defRPr sz="3600"/>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defTabSz="914400" eaLnBrk="0" hangingPunct="0">
              <a:defRPr/>
            </a:lvl1pPr>
          </a:lstStyle>
          <a:p>
            <a:pPr>
              <a:defRPr/>
            </a:pPr>
            <a:fld id="{473A3516-9AA7-4892-B462-4481E6B4B69F}" type="datetimeFigureOut">
              <a:rPr lang="en-US"/>
              <a:pPr>
                <a:defRPr/>
              </a:pPr>
              <a:t>2/7/2017</a:t>
            </a:fld>
            <a:endParaRPr lang="en-US" dirty="0"/>
          </a:p>
        </p:txBody>
      </p:sp>
      <p:sp>
        <p:nvSpPr>
          <p:cNvPr id="4" name="Footer Placeholder 4"/>
          <p:cNvSpPr>
            <a:spLocks noGrp="1"/>
          </p:cNvSpPr>
          <p:nvPr>
            <p:ph type="ftr" sz="quarter" idx="11"/>
          </p:nvPr>
        </p:nvSpPr>
        <p:spPr/>
        <p:txBody>
          <a:bodyPr/>
          <a:lstStyle>
            <a:lvl1pPr defTabSz="914400" eaLnBrk="0" hangingPunct="0">
              <a:defRPr/>
            </a:lvl1pPr>
          </a:lstStyle>
          <a:p>
            <a:pPr>
              <a:defRPr/>
            </a:pPr>
            <a:endParaRPr lang="en-US"/>
          </a:p>
        </p:txBody>
      </p:sp>
      <p:sp>
        <p:nvSpPr>
          <p:cNvPr id="5" name="Slide Number Placeholder 5"/>
          <p:cNvSpPr>
            <a:spLocks noGrp="1"/>
          </p:cNvSpPr>
          <p:nvPr>
            <p:ph type="sldNum" sz="quarter" idx="12"/>
          </p:nvPr>
        </p:nvSpPr>
        <p:spPr/>
        <p:txBody>
          <a:bodyPr/>
          <a:lstStyle>
            <a:lvl1pPr defTabSz="914400" eaLnBrk="0" hangingPunct="0">
              <a:defRPr/>
            </a:lvl1pPr>
          </a:lstStyle>
          <a:p>
            <a:fld id="{A9F13137-D0F4-4614-BFA3-498DD5EB8BF2}" type="slidenum">
              <a:rPr lang="en-US" altLang="en-US"/>
              <a:pPr/>
              <a:t>‹#›</a:t>
            </a:fld>
            <a:endParaRPr lang="en-US" altLang="en-US"/>
          </a:p>
        </p:txBody>
      </p:sp>
    </p:spTree>
    <p:extLst>
      <p:ext uri="{BB962C8B-B14F-4D97-AF65-F5344CB8AC3E}">
        <p14:creationId xmlns:p14="http://schemas.microsoft.com/office/powerpoint/2010/main" val="9245054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eaLnBrk="0" hangingPunct="0">
              <a:defRPr/>
            </a:lvl1pPr>
          </a:lstStyle>
          <a:p>
            <a:pPr>
              <a:defRPr/>
            </a:pPr>
            <a:fld id="{17E66976-DB16-4EF5-841E-9F0E0E8AB648}" type="datetimeFigureOut">
              <a:rPr lang="en-US"/>
              <a:pPr>
                <a:defRPr/>
              </a:pPr>
              <a:t>2/7/2017</a:t>
            </a:fld>
            <a:endParaRPr lang="en-US" dirty="0"/>
          </a:p>
        </p:txBody>
      </p:sp>
      <p:sp>
        <p:nvSpPr>
          <p:cNvPr id="3" name="Footer Placeholder 4"/>
          <p:cNvSpPr>
            <a:spLocks noGrp="1"/>
          </p:cNvSpPr>
          <p:nvPr>
            <p:ph type="ftr" sz="quarter" idx="11"/>
          </p:nvPr>
        </p:nvSpPr>
        <p:spPr/>
        <p:txBody>
          <a:bodyPr/>
          <a:lstStyle>
            <a:lvl1pPr defTabSz="914400" eaLnBrk="0" hangingPunct="0">
              <a:defRPr/>
            </a:lvl1pPr>
          </a:lstStyle>
          <a:p>
            <a:pPr>
              <a:defRPr/>
            </a:pPr>
            <a:endParaRPr lang="en-US"/>
          </a:p>
        </p:txBody>
      </p:sp>
      <p:sp>
        <p:nvSpPr>
          <p:cNvPr id="4" name="Slide Number Placeholder 5"/>
          <p:cNvSpPr>
            <a:spLocks noGrp="1"/>
          </p:cNvSpPr>
          <p:nvPr>
            <p:ph type="sldNum" sz="quarter" idx="12"/>
          </p:nvPr>
        </p:nvSpPr>
        <p:spPr/>
        <p:txBody>
          <a:bodyPr/>
          <a:lstStyle>
            <a:lvl1pPr defTabSz="914400" eaLnBrk="0" hangingPunct="0">
              <a:defRPr/>
            </a:lvl1pPr>
          </a:lstStyle>
          <a:p>
            <a:fld id="{9F4C950E-5EFC-4E2E-AC68-EE32E11F59B5}" type="slidenum">
              <a:rPr lang="en-US" altLang="en-US"/>
              <a:pPr/>
              <a:t>‹#›</a:t>
            </a:fld>
            <a:endParaRPr lang="en-US" altLang="en-US"/>
          </a:p>
        </p:txBody>
      </p:sp>
    </p:spTree>
    <p:extLst>
      <p:ext uri="{BB962C8B-B14F-4D97-AF65-F5344CB8AC3E}">
        <p14:creationId xmlns:p14="http://schemas.microsoft.com/office/powerpoint/2010/main" val="334170963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6551" y="360098"/>
            <a:ext cx="3112724" cy="800063"/>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488814" y="360000"/>
            <a:ext cx="5197989" cy="582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66551" y="1160064"/>
            <a:ext cx="3112724" cy="50247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defTabSz="914400" eaLnBrk="0" hangingPunct="0">
              <a:defRPr>
                <a:solidFill>
                  <a:srgbClr val="E0A6C3"/>
                </a:solidFill>
              </a:defRPr>
            </a:lvl1pPr>
          </a:lstStyle>
          <a:p>
            <a:pPr>
              <a:defRPr/>
            </a:pPr>
            <a:fld id="{09B3CBA2-0F16-4281-A6FF-4AA4A62EE85A}" type="datetimeFigureOut">
              <a:rPr lang="en-US"/>
              <a:pPr>
                <a:defRPr/>
              </a:pPr>
              <a:t>2/7/2017</a:t>
            </a:fld>
            <a:endParaRPr lang="en-US" dirty="0"/>
          </a:p>
        </p:txBody>
      </p:sp>
      <p:sp>
        <p:nvSpPr>
          <p:cNvPr id="6" name="Footer Placeholder 5"/>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hangingPunct="0">
              <a:defRPr/>
            </a:lvl1pPr>
          </a:lstStyle>
          <a:p>
            <a:fld id="{7A99807D-6059-43E0-8A55-89C6C967322F}" type="slidenum">
              <a:rPr lang="en-US" altLang="en-US"/>
              <a:pPr/>
              <a:t>‹#›</a:t>
            </a:fld>
            <a:endParaRPr lang="en-US" altLang="en-US"/>
          </a:p>
        </p:txBody>
      </p:sp>
    </p:spTree>
    <p:extLst>
      <p:ext uri="{BB962C8B-B14F-4D97-AF65-F5344CB8AC3E}">
        <p14:creationId xmlns:p14="http://schemas.microsoft.com/office/powerpoint/2010/main" val="179340150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79726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09437"/>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4005"/>
            <a:ext cx="5486400" cy="7007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eaLnBrk="0" hangingPunct="0">
              <a:defRPr/>
            </a:lvl1pPr>
          </a:lstStyle>
          <a:p>
            <a:pPr>
              <a:defRPr/>
            </a:pPr>
            <a:fld id="{83BF189D-AE51-46A1-ABA7-C583206B1E4A}" type="datetimeFigureOut">
              <a:rPr lang="en-US"/>
              <a:pPr>
                <a:defRPr/>
              </a:pPr>
              <a:t>2/7/2017</a:t>
            </a:fld>
            <a:endParaRPr lang="en-US" dirty="0"/>
          </a:p>
        </p:txBody>
      </p:sp>
      <p:sp>
        <p:nvSpPr>
          <p:cNvPr id="6" name="Footer Placeholder 4"/>
          <p:cNvSpPr>
            <a:spLocks noGrp="1"/>
          </p:cNvSpPr>
          <p:nvPr>
            <p:ph type="ftr" sz="quarter" idx="11"/>
          </p:nvPr>
        </p:nvSpPr>
        <p:spPr/>
        <p:txBody>
          <a:bodyPr/>
          <a:lstStyle>
            <a:lvl1pPr defTabSz="914400" eaLnBrk="0" hangingPunct="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eaLnBrk="0" hangingPunct="0">
              <a:defRPr/>
            </a:lvl1pPr>
          </a:lstStyle>
          <a:p>
            <a:fld id="{F8F78B06-D18F-4E2E-ABD1-BB0A4A27F00B}" type="slidenum">
              <a:rPr lang="en-US" altLang="en-US"/>
              <a:pPr/>
              <a:t>‹#›</a:t>
            </a:fld>
            <a:endParaRPr lang="en-US" altLang="en-US"/>
          </a:p>
        </p:txBody>
      </p:sp>
    </p:spTree>
    <p:extLst>
      <p:ext uri="{BB962C8B-B14F-4D97-AF65-F5344CB8AC3E}">
        <p14:creationId xmlns:p14="http://schemas.microsoft.com/office/powerpoint/2010/main" val="358724947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81"/>
            <a:ext cx="8629650" cy="919163"/>
          </a:xfrm>
        </p:spPr>
        <p:txBody>
          <a:bodyPr/>
          <a:lstStyle>
            <a:lvl1pPr algn="ctr">
              <a:defRPr sz="3600"/>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hangingPunct="0">
              <a:defRPr>
                <a:solidFill>
                  <a:srgbClr val="E0A6C3"/>
                </a:solidFill>
              </a:defRPr>
            </a:lvl1pPr>
          </a:lstStyle>
          <a:p>
            <a:pPr>
              <a:defRPr/>
            </a:pPr>
            <a:fld id="{1B702529-CFB2-4153-A6AB-8324E019FF22}" type="datetimeFigureOut">
              <a:rPr lang="en-US"/>
              <a:pPr>
                <a:defRPr/>
              </a:pPr>
              <a:t>2/7/2017</a:t>
            </a:fld>
            <a:endParaRPr lang="en-US" dirty="0"/>
          </a:p>
        </p:txBody>
      </p:sp>
      <p:sp>
        <p:nvSpPr>
          <p:cNvPr id="5" name="Footer Placeholder 4"/>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hangingPunct="0">
              <a:defRPr/>
            </a:lvl1pPr>
          </a:lstStyle>
          <a:p>
            <a:fld id="{08045FBD-93B6-4C34-8514-534C5CA3D002}" type="slidenum">
              <a:rPr lang="en-US" altLang="en-US"/>
              <a:pPr/>
              <a:t>‹#›</a:t>
            </a:fld>
            <a:endParaRPr lang="en-US" altLang="en-US"/>
          </a:p>
        </p:txBody>
      </p:sp>
    </p:spTree>
    <p:extLst>
      <p:ext uri="{BB962C8B-B14F-4D97-AF65-F5344CB8AC3E}">
        <p14:creationId xmlns:p14="http://schemas.microsoft.com/office/powerpoint/2010/main" val="297228772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p:cNvSpPr>
            <a:spLocks noGrp="1"/>
          </p:cNvSpPr>
          <p:nvPr>
            <p:ph type="title"/>
          </p:nvPr>
        </p:nvSpPr>
        <p:spPr>
          <a:xfrm>
            <a:off x="266725" y="269881"/>
            <a:ext cx="8626475" cy="919163"/>
          </a:xfrm>
        </p:spPr>
        <p:txBody>
          <a:bodyPr/>
          <a:lstStyle>
            <a:lvl1pPr algn="ctr">
              <a:defRPr sz="3600"/>
            </a:lvl1pPr>
          </a:lstStyle>
          <a:p>
            <a:r>
              <a:rPr lang="en-US"/>
              <a:t>Click to edit Master title style</a:t>
            </a:r>
            <a:endParaRPr lang="en-GB" dirty="0"/>
          </a:p>
        </p:txBody>
      </p:sp>
      <p:sp>
        <p:nvSpPr>
          <p:cNvPr id="9" name="Text Placeholder 8"/>
          <p:cNvSpPr>
            <a:spLocks noGrp="1"/>
          </p:cNvSpPr>
          <p:nvPr>
            <p:ph type="body" sz="quarter" idx="13"/>
          </p:nvPr>
        </p:nvSpPr>
        <p:spPr>
          <a:xfrm>
            <a:off x="309600" y="1760400"/>
            <a:ext cx="6706800" cy="4424400"/>
          </a:xfrm>
        </p:spPr>
        <p:txBody>
          <a:bodyPr/>
          <a:lstStyle>
            <a:lvl1pPr marL="0" indent="0">
              <a:buNone/>
              <a:defRPr sz="2400" b="1">
                <a:solidFill>
                  <a:schemeClr val="tx1"/>
                </a:solidFill>
                <a:latin typeface="Arial" pitchFamily="34" charset="0"/>
                <a:cs typeface="Arial" pitchFamily="34" charset="0"/>
              </a:defRPr>
            </a:lvl1pPr>
          </a:lstStyle>
          <a:p>
            <a:pPr lvl="0"/>
            <a:r>
              <a:rPr lang="en-US"/>
              <a:t>Click to edit Master text styles</a:t>
            </a:r>
          </a:p>
        </p:txBody>
      </p:sp>
      <p:sp>
        <p:nvSpPr>
          <p:cNvPr id="4" name="Slide Number Placeholder 3"/>
          <p:cNvSpPr>
            <a:spLocks noGrp="1" noChangeArrowheads="1"/>
          </p:cNvSpPr>
          <p:nvPr>
            <p:ph type="sldNum" sz="quarter" idx="14"/>
          </p:nvPr>
        </p:nvSpPr>
        <p:spPr/>
        <p:txBody>
          <a:bodyPr/>
          <a:lstStyle>
            <a:lvl1pPr defTabSz="914400" eaLnBrk="0" hangingPunct="0">
              <a:defRPr/>
            </a:lvl1pPr>
          </a:lstStyle>
          <a:p>
            <a:fld id="{EB99F284-BA95-4FB0-9626-2703BA048EFC}" type="slidenum">
              <a:rPr lang="en-GB" altLang="en-US"/>
              <a:pPr/>
              <a:t>‹#›</a:t>
            </a:fld>
            <a:endParaRPr lang="en-GB" altLang="en-US"/>
          </a:p>
        </p:txBody>
      </p:sp>
      <p:sp>
        <p:nvSpPr>
          <p:cNvPr id="5" name="Date Placeholder 7"/>
          <p:cNvSpPr>
            <a:spLocks noGrp="1"/>
          </p:cNvSpPr>
          <p:nvPr>
            <p:ph type="dt" sz="half" idx="15"/>
          </p:nvPr>
        </p:nvSpPr>
        <p:spPr/>
        <p:txBody>
          <a:bodyPr/>
          <a:lstStyle>
            <a:lvl1pPr defTabSz="914400" eaLnBrk="0" hangingPunct="0">
              <a:defRPr/>
            </a:lvl1pPr>
          </a:lstStyle>
          <a:p>
            <a:pPr>
              <a:defRPr/>
            </a:pPr>
            <a:r>
              <a:rPr lang="en-US"/>
              <a:t>Author | 00 Month Year</a:t>
            </a:r>
            <a:endParaRPr lang="sv-SE"/>
          </a:p>
        </p:txBody>
      </p:sp>
      <p:sp>
        <p:nvSpPr>
          <p:cNvPr id="6" name="Footer Placeholder 10"/>
          <p:cNvSpPr>
            <a:spLocks noGrp="1"/>
          </p:cNvSpPr>
          <p:nvPr>
            <p:ph type="ftr" sz="quarter" idx="16"/>
          </p:nvPr>
        </p:nvSpPr>
        <p:spPr/>
        <p:txBody>
          <a:bodyPr/>
          <a:lstStyle>
            <a:lvl1pPr defTabSz="914400" eaLnBrk="0" hangingPunct="0">
              <a:defRPr/>
            </a:lvl1pPr>
          </a:lstStyle>
          <a:p>
            <a:pPr>
              <a:defRPr/>
            </a:pPr>
            <a:r>
              <a:rPr lang="en-GB"/>
              <a:t>Set area descriptor | Sub level 1</a:t>
            </a:r>
            <a:endParaRPr lang="sv-SE"/>
          </a:p>
        </p:txBody>
      </p:sp>
    </p:spTree>
    <p:extLst>
      <p:ext uri="{BB962C8B-B14F-4D97-AF65-F5344CB8AC3E}">
        <p14:creationId xmlns:p14="http://schemas.microsoft.com/office/powerpoint/2010/main" val="165650907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Introduc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2"/>
          </p:nvPr>
        </p:nvSpPr>
        <p:spPr>
          <a:xfrm>
            <a:off x="292822" y="1221028"/>
            <a:ext cx="8416800" cy="511200"/>
          </a:xfrm>
        </p:spPr>
        <p:txBody>
          <a:bodyPr/>
          <a:lstStyle>
            <a:lvl1pPr marL="0" indent="0">
              <a:buNone/>
              <a:defRPr sz="2800" b="1" baseline="0">
                <a:solidFill>
                  <a:schemeClr val="accent2"/>
                </a:solidFill>
                <a:latin typeface="Arial" pitchFamily="34" charset="0"/>
                <a:cs typeface="Arial" pitchFamily="34" charset="0"/>
              </a:defRPr>
            </a:lvl1pPr>
          </a:lstStyle>
          <a:p>
            <a:pPr lvl="0"/>
            <a:r>
              <a:rPr lang="en-US"/>
              <a:t>Click to edit Master text styles</a:t>
            </a:r>
          </a:p>
        </p:txBody>
      </p:sp>
      <p:sp>
        <p:nvSpPr>
          <p:cNvPr id="9" name="Text Placeholder 8"/>
          <p:cNvSpPr>
            <a:spLocks noGrp="1"/>
          </p:cNvSpPr>
          <p:nvPr>
            <p:ph type="body" sz="quarter" idx="13"/>
          </p:nvPr>
        </p:nvSpPr>
        <p:spPr>
          <a:xfrm>
            <a:off x="292822" y="1760400"/>
            <a:ext cx="6706800" cy="4424400"/>
          </a:xfrm>
        </p:spPr>
        <p:txBody>
          <a:bodyPr/>
          <a:lstStyle>
            <a:lvl1pPr marL="0" indent="0">
              <a:buNone/>
              <a:defRPr sz="2400" b="1">
                <a:solidFill>
                  <a:schemeClr val="tx1"/>
                </a:solidFill>
                <a:latin typeface="Arial" pitchFamily="34" charset="0"/>
                <a:cs typeface="Arial" pitchFamily="34" charset="0"/>
              </a:defRPr>
            </a:lvl1pPr>
          </a:lstStyle>
          <a:p>
            <a:pPr lvl="0"/>
            <a:r>
              <a:rPr lang="en-US"/>
              <a:t>Click to edit Master text styles</a:t>
            </a:r>
          </a:p>
        </p:txBody>
      </p:sp>
      <p:sp>
        <p:nvSpPr>
          <p:cNvPr id="5" name="Slide Number Placeholder 4"/>
          <p:cNvSpPr>
            <a:spLocks noGrp="1" noChangeArrowheads="1"/>
          </p:cNvSpPr>
          <p:nvPr>
            <p:ph type="sldNum" sz="quarter" idx="14"/>
          </p:nvPr>
        </p:nvSpPr>
        <p:spPr/>
        <p:txBody>
          <a:bodyPr/>
          <a:lstStyle>
            <a:lvl1pPr defTabSz="914400" eaLnBrk="0" hangingPunct="0">
              <a:defRPr/>
            </a:lvl1pPr>
          </a:lstStyle>
          <a:p>
            <a:fld id="{F692016D-9C7E-4DDC-ADA6-98267E686863}" type="slidenum">
              <a:rPr lang="en-GB" altLang="en-US"/>
              <a:pPr/>
              <a:t>‹#›</a:t>
            </a:fld>
            <a:endParaRPr lang="en-GB" altLang="en-US"/>
          </a:p>
        </p:txBody>
      </p:sp>
      <p:sp>
        <p:nvSpPr>
          <p:cNvPr id="6" name="Date Placeholder 7"/>
          <p:cNvSpPr>
            <a:spLocks noGrp="1"/>
          </p:cNvSpPr>
          <p:nvPr>
            <p:ph type="dt" sz="half" idx="15"/>
          </p:nvPr>
        </p:nvSpPr>
        <p:spPr/>
        <p:txBody>
          <a:bodyPr/>
          <a:lstStyle>
            <a:lvl1pPr defTabSz="914400" eaLnBrk="0" hangingPunct="0">
              <a:defRPr/>
            </a:lvl1pPr>
          </a:lstStyle>
          <a:p>
            <a:pPr>
              <a:defRPr/>
            </a:pPr>
            <a:r>
              <a:rPr lang="en-US"/>
              <a:t>Author | 00 Month Year</a:t>
            </a:r>
            <a:endParaRPr lang="sv-SE"/>
          </a:p>
        </p:txBody>
      </p:sp>
      <p:sp>
        <p:nvSpPr>
          <p:cNvPr id="8" name="Footer Placeholder 10"/>
          <p:cNvSpPr>
            <a:spLocks noGrp="1"/>
          </p:cNvSpPr>
          <p:nvPr>
            <p:ph type="ftr" sz="quarter" idx="16"/>
          </p:nvPr>
        </p:nvSpPr>
        <p:spPr/>
        <p:txBody>
          <a:bodyPr/>
          <a:lstStyle>
            <a:lvl1pPr defTabSz="914400" eaLnBrk="0" hangingPunct="0">
              <a:defRPr/>
            </a:lvl1pPr>
          </a:lstStyle>
          <a:p>
            <a:pPr>
              <a:defRPr/>
            </a:pPr>
            <a:r>
              <a:rPr lang="en-GB"/>
              <a:t>Set area descriptor | Sub level 1</a:t>
            </a:r>
            <a:endParaRPr lang="sv-SE"/>
          </a:p>
        </p:txBody>
      </p:sp>
    </p:spTree>
    <p:extLst>
      <p:ext uri="{BB962C8B-B14F-4D97-AF65-F5344CB8AC3E}">
        <p14:creationId xmlns:p14="http://schemas.microsoft.com/office/powerpoint/2010/main" val="372335070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38" y="115994"/>
            <a:ext cx="8243887"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462963" y="1376989"/>
            <a:ext cx="8229600" cy="4525963"/>
          </a:xfrm>
        </p:spPr>
        <p:txBody>
          <a:bodyPr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461994" y="6290060"/>
            <a:ext cx="8245475" cy="463313"/>
          </a:xfrm>
        </p:spPr>
        <p:txBody>
          <a:bodyPr tIns="0" rIns="0" bIns="0"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p:txBody>
      </p:sp>
      <p:sp>
        <p:nvSpPr>
          <p:cNvPr id="5" name="Slide Number Placeholder 5"/>
          <p:cNvSpPr>
            <a:spLocks noGrp="1"/>
          </p:cNvSpPr>
          <p:nvPr>
            <p:ph type="sldNum" sz="quarter" idx="11"/>
          </p:nvPr>
        </p:nvSpPr>
        <p:spPr>
          <a:xfrm>
            <a:off x="6759575" y="6491288"/>
            <a:ext cx="2133600" cy="365125"/>
          </a:xfrm>
        </p:spPr>
        <p:txBody>
          <a:bodyPr/>
          <a:lstStyle>
            <a:lvl1pPr defTabSz="914400" eaLnBrk="0" hangingPunct="0">
              <a:defRPr sz="1100">
                <a:solidFill>
                  <a:srgbClr val="064F59"/>
                </a:solidFill>
              </a:defRPr>
            </a:lvl1pPr>
          </a:lstStyle>
          <a:p>
            <a:fld id="{9DA73C30-C77C-4C96-BDA1-24C694611001}" type="slidenum">
              <a:rPr lang="en-US" altLang="en-US"/>
              <a:pPr/>
              <a:t>‹#›</a:t>
            </a:fld>
            <a:endParaRPr lang="en-US" altLang="en-US"/>
          </a:p>
        </p:txBody>
      </p:sp>
      <p:sp>
        <p:nvSpPr>
          <p:cNvPr id="6" name="Footer Placeholder 7"/>
          <p:cNvSpPr>
            <a:spLocks noGrp="1"/>
          </p:cNvSpPr>
          <p:nvPr>
            <p:ph type="ftr" sz="quarter" idx="12"/>
          </p:nvPr>
        </p:nvSpPr>
        <p:spPr/>
        <p:txBody>
          <a:bodyPr/>
          <a:lstStyle>
            <a:lvl1pPr defTabSz="914400" eaLnBrk="0" hangingPunct="0">
              <a:defRPr/>
            </a:lvl1pPr>
          </a:lstStyle>
          <a:p>
            <a:pPr>
              <a:defRPr/>
            </a:pPr>
            <a:endParaRPr lang="en-US"/>
          </a:p>
        </p:txBody>
      </p:sp>
    </p:spTree>
    <p:extLst>
      <p:ext uri="{BB962C8B-B14F-4D97-AF65-F5344CB8AC3E}">
        <p14:creationId xmlns:p14="http://schemas.microsoft.com/office/powerpoint/2010/main" val="1114051631"/>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3"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shpGridNormal" hidden="1"/>
          <p:cNvGrpSpPr>
            <a:grpSpLocks/>
          </p:cNvGrpSpPr>
          <p:nvPr userDrawn="1"/>
        </p:nvGrpSpPr>
        <p:grpSpPr bwMode="auto">
          <a:xfrm>
            <a:off x="396875" y="514350"/>
            <a:ext cx="8355013" cy="5764213"/>
            <a:chOff x="271" y="324"/>
            <a:chExt cx="5701" cy="3631"/>
          </a:xfrm>
        </p:grpSpPr>
        <p:sp>
          <p:nvSpPr>
            <p:cNvPr id="6"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7"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pic>
        <p:nvPicPr>
          <p:cNvPr id="8" name="shpLogoPicDark"/>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p:cNvSpPr/>
          <p:nvPr userDrawn="1"/>
        </p:nvSpPr>
        <p:spPr>
          <a:xfrm>
            <a:off x="1651000" y="2736850"/>
            <a:ext cx="909638" cy="1054100"/>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userDrawn="1"/>
        </p:nvSpPr>
        <p:spPr>
          <a:xfrm>
            <a:off x="1651000" y="3927475"/>
            <a:ext cx="909638" cy="1054100"/>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userDrawn="1"/>
        </p:nvSpPr>
        <p:spPr>
          <a:xfrm>
            <a:off x="2428875" y="4546600"/>
            <a:ext cx="911225" cy="1055688"/>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2" name="Hexagon 11"/>
          <p:cNvSpPr/>
          <p:nvPr userDrawn="1"/>
        </p:nvSpPr>
        <p:spPr>
          <a:xfrm>
            <a:off x="868363" y="2103438"/>
            <a:ext cx="911225" cy="1055687"/>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3" name="Hexagon 12"/>
          <p:cNvSpPr/>
          <p:nvPr userDrawn="1"/>
        </p:nvSpPr>
        <p:spPr>
          <a:xfrm>
            <a:off x="868363" y="904875"/>
            <a:ext cx="911225" cy="1054100"/>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4" name="Hexagon 13"/>
          <p:cNvSpPr/>
          <p:nvPr userDrawn="1"/>
        </p:nvSpPr>
        <p:spPr>
          <a:xfrm>
            <a:off x="85725" y="1514475"/>
            <a:ext cx="911225" cy="1054100"/>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5" name="Hexagon 14"/>
          <p:cNvSpPr/>
          <p:nvPr userDrawn="1"/>
        </p:nvSpPr>
        <p:spPr>
          <a:xfrm>
            <a:off x="2428875" y="5746750"/>
            <a:ext cx="911225" cy="1055688"/>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pic>
        <p:nvPicPr>
          <p:cNvPr id="16" name="Picture 23"/>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87538" y="4114800"/>
            <a:ext cx="45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4"/>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03425" y="2838450"/>
            <a:ext cx="2270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5"/>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77925" y="2181225"/>
            <a:ext cx="34766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6"/>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771775" y="4711700"/>
            <a:ext cx="2508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7" descr="FM_Logo_Horizontal_Vector_RGB.eps"/>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shpPlaceholderTitle"/>
          <p:cNvSpPr>
            <a:spLocks noGrp="1" noChangeArrowheads="1"/>
          </p:cNvSpPr>
          <p:nvPr>
            <p:ph type="ctrTitle"/>
          </p:nvPr>
        </p:nvSpPr>
        <p:spPr>
          <a:xfrm>
            <a:off x="2626030" y="2569356"/>
            <a:ext cx="5783299" cy="656021"/>
          </a:xfrm>
        </p:spPr>
        <p:txBody>
          <a:bodyPr/>
          <a:lstStyle>
            <a:lvl1pPr>
              <a:defRPr sz="3600" cap="all" baseline="0">
                <a:solidFill>
                  <a:srgbClr val="F58220"/>
                </a:solidFill>
                <a:uFillTx/>
              </a:defRPr>
            </a:lvl1pPr>
          </a:lstStyle>
          <a:p>
            <a:pPr lvl="0"/>
            <a:r>
              <a:rPr lang="en-US" noProof="0"/>
              <a:t>Click to edit Master title style</a:t>
            </a:r>
            <a:endParaRPr lang="fr-CH" noProof="0" dirty="0"/>
          </a:p>
        </p:txBody>
      </p:sp>
      <p:sp>
        <p:nvSpPr>
          <p:cNvPr id="37" name="shpPlaceholderMain"/>
          <p:cNvSpPr>
            <a:spLocks noGrp="1" noChangeArrowheads="1"/>
          </p:cNvSpPr>
          <p:nvPr>
            <p:ph type="subTitle" idx="1"/>
          </p:nvPr>
        </p:nvSpPr>
        <p:spPr>
          <a:xfrm>
            <a:off x="2626029" y="3234680"/>
            <a:ext cx="5783301" cy="768351"/>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en-US" noProof="0"/>
              <a:t>Click to edit Master subtitle style</a:t>
            </a:r>
            <a:endParaRPr lang="fr-CH" noProof="0" dirty="0"/>
          </a:p>
        </p:txBody>
      </p:sp>
    </p:spTree>
    <p:extLst>
      <p:ext uri="{BB962C8B-B14F-4D97-AF65-F5344CB8AC3E}">
        <p14:creationId xmlns:p14="http://schemas.microsoft.com/office/powerpoint/2010/main" val="119368182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7113" y="3057525"/>
            <a:ext cx="2333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27275" y="5132388"/>
            <a:ext cx="1682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82738" y="4591050"/>
            <a:ext cx="3730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684338" y="3619500"/>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3460715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solidFill>
                  <a:schemeClr val="tx1"/>
                </a:solidFill>
              </a:defRPr>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Tree>
    <p:extLst>
      <p:ext uri="{BB962C8B-B14F-4D97-AF65-F5344CB8AC3E}">
        <p14:creationId xmlns:p14="http://schemas.microsoft.com/office/powerpoint/2010/main" val="319674159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2738" y="4592638"/>
            <a:ext cx="3746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617913"/>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16163" y="5135563"/>
            <a:ext cx="171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5525" y="3055938"/>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49830874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1150" y="4592638"/>
            <a:ext cx="373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590925"/>
            <a:ext cx="1476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5525" y="3057525"/>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17750" y="5133975"/>
            <a:ext cx="1682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299659443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obj" preserve="1">
  <p:cSld name="Content Page 1">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19"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121529081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obj" preserve="1">
  <p:cSld name="Content Page 2">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19"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67071854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Blank Page 1">
    <p:spTree>
      <p:nvGrpSpPr>
        <p:cNvPr id="1" name=""/>
        <p:cNvGrpSpPr/>
        <p:nvPr/>
      </p:nvGrpSpPr>
      <p:grpSpPr>
        <a:xfrm>
          <a:off x="0" y="0"/>
          <a:ext cx="0" cy="0"/>
          <a:chOff x="0" y="0"/>
          <a:chExt cx="0" cy="0"/>
        </a:xfrm>
      </p:grpSpPr>
      <p:grpSp>
        <p:nvGrpSpPr>
          <p:cNvPr id="3" name="Group 9"/>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19"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273290346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Blank Page 2">
    <p:spTree>
      <p:nvGrpSpPr>
        <p:cNvPr id="1" name=""/>
        <p:cNvGrpSpPr/>
        <p:nvPr/>
      </p:nvGrpSpPr>
      <p:grpSpPr>
        <a:xfrm>
          <a:off x="0" y="0"/>
          <a:ext cx="0" cy="0"/>
          <a:chOff x="0" y="0"/>
          <a:chExt cx="0" cy="0"/>
        </a:xfrm>
      </p:grpSpPr>
      <p:grpSp>
        <p:nvGrpSpPr>
          <p:cNvPr id="3" name="Group 9"/>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19"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128167010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4" name="shpGridNormal" hidden="1"/>
          <p:cNvGrpSpPr>
            <a:grpSpLocks/>
          </p:cNvGrpSpPr>
          <p:nvPr userDrawn="1"/>
        </p:nvGrpSpPr>
        <p:grpSpPr bwMode="auto">
          <a:xfrm>
            <a:off x="396875" y="514350"/>
            <a:ext cx="8355013" cy="5764213"/>
            <a:chOff x="271" y="324"/>
            <a:chExt cx="5701" cy="3631"/>
          </a:xfrm>
        </p:grpSpPr>
        <p:sp>
          <p:nvSpPr>
            <p:cNvPr id="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sp>
        <p:nvSpPr>
          <p:cNvPr id="7" name="shpLogoBackground"/>
          <p:cNvSpPr>
            <a:spLocks noChangeArrowheads="1"/>
          </p:cNvSpPr>
          <p:nvPr userDrawn="1"/>
        </p:nvSpPr>
        <p:spPr bwMode="white">
          <a:xfrm>
            <a:off x="7702550" y="115888"/>
            <a:ext cx="1062038" cy="865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de-CH" altLang="he-IL" sz="1800">
              <a:solidFill>
                <a:srgbClr val="000000"/>
              </a:solidFill>
              <a:latin typeface="Imago"/>
              <a:cs typeface="+mn-cs"/>
            </a:endParaRPr>
          </a:p>
        </p:txBody>
      </p:sp>
      <p:pic>
        <p:nvPicPr>
          <p:cNvPr id="8" name="shpLogoPicDark"/>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920038" y="180975"/>
            <a:ext cx="9794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6" descr="FM_Logo_Horizontal_Vector_RGB.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3931" y="2602025"/>
            <a:ext cx="8376138" cy="1008063"/>
          </a:xfrm>
        </p:spPr>
        <p:txBody>
          <a:bodyPr/>
          <a:lstStyle>
            <a:lvl1pPr>
              <a:defRPr sz="3000">
                <a:uFillTx/>
              </a:defRPr>
            </a:lvl1pPr>
          </a:lstStyle>
          <a:p>
            <a:pPr lvl="0"/>
            <a:r>
              <a:rPr lang="fr-CH" noProof="0"/>
              <a:t>Click to edit Master title style</a:t>
            </a:r>
          </a:p>
        </p:txBody>
      </p:sp>
      <p:sp>
        <p:nvSpPr>
          <p:cNvPr id="94231" name="shpPlaceholderMain"/>
          <p:cNvSpPr>
            <a:spLocks noGrp="1" noChangeArrowheads="1"/>
          </p:cNvSpPr>
          <p:nvPr>
            <p:ph type="subTitle" idx="1"/>
          </p:nvPr>
        </p:nvSpPr>
        <p:spPr>
          <a:xfrm>
            <a:off x="398597" y="3644936"/>
            <a:ext cx="8361485" cy="576263"/>
          </a:xfrm>
        </p:spPr>
        <p:txBody>
          <a:bodyPr/>
          <a:lstStyle>
            <a:lvl1pPr marL="0" indent="0">
              <a:buFontTx/>
              <a:buNone/>
              <a:defRPr sz="3300" b="1" i="1">
                <a:uFillTx/>
                <a:latin typeface="Minion" pitchFamily="2" charset="0"/>
              </a:defRPr>
            </a:lvl1pPr>
          </a:lstStyle>
          <a:p>
            <a:pPr lvl="0"/>
            <a:r>
              <a:rPr lang="fr-CH" noProof="0"/>
              <a:t>Click to edit Master subtitle style</a:t>
            </a:r>
          </a:p>
        </p:txBody>
      </p:sp>
    </p:spTree>
    <p:extLst>
      <p:ext uri="{BB962C8B-B14F-4D97-AF65-F5344CB8AC3E}">
        <p14:creationId xmlns:p14="http://schemas.microsoft.com/office/powerpoint/2010/main" val="236426197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blank">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p:spPr>
        <p:txBody>
          <a:bodyPr/>
          <a:lstStyle>
            <a:lvl1pPr algn="l" rtl="0" eaLnBrk="1" fontAlgn="auto" hangingPunct="1">
              <a:spcBef>
                <a:spcPts val="0"/>
              </a:spcBef>
              <a:spcAft>
                <a:spcPts val="0"/>
              </a:spcAft>
              <a:defRPr sz="1800">
                <a:solidFill>
                  <a:srgbClr val="000000"/>
                </a:solidFill>
                <a:latin typeface="Imago"/>
                <a:cs typeface="+mn-cs"/>
              </a:defRPr>
            </a:lvl1pPr>
          </a:lstStyle>
          <a:p>
            <a:pPr>
              <a:defRPr/>
            </a:pPr>
            <a:endParaRPr lang="de-CH"/>
          </a:p>
        </p:txBody>
      </p:sp>
      <p:sp>
        <p:nvSpPr>
          <p:cNvPr id="3" name="Rectangle 5"/>
          <p:cNvSpPr>
            <a:spLocks noGrp="1" noChangeArrowheads="1"/>
          </p:cNvSpPr>
          <p:nvPr>
            <p:ph type="ftr" sz="quarter" idx="11"/>
          </p:nvPr>
        </p:nvSpPr>
        <p:spPr>
          <a:xfrm>
            <a:off x="3124200" y="6245225"/>
            <a:ext cx="2895600" cy="476250"/>
          </a:xfrm>
          <a:prstGeom prst="rect">
            <a:avLst/>
          </a:prstGeom>
        </p:spPr>
        <p:txBody>
          <a:bodyPr/>
          <a:lstStyle>
            <a:lvl1pPr algn="l" rtl="0" eaLnBrk="1" fontAlgn="auto" hangingPunct="1">
              <a:spcBef>
                <a:spcPts val="0"/>
              </a:spcBef>
              <a:spcAft>
                <a:spcPts val="0"/>
              </a:spcAft>
              <a:defRPr sz="1800">
                <a:solidFill>
                  <a:srgbClr val="000000"/>
                </a:solidFill>
                <a:latin typeface="Imago"/>
                <a:cs typeface="+mn-cs"/>
              </a:defRPr>
            </a:lvl1pPr>
          </a:lstStyle>
          <a:p>
            <a:pPr>
              <a:defRPr/>
            </a:pPr>
            <a:endParaRPr lang="de-CH"/>
          </a:p>
        </p:txBody>
      </p:sp>
      <p:sp>
        <p:nvSpPr>
          <p:cNvPr id="4"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l" rtl="0">
              <a:defRPr sz="1800">
                <a:solidFill>
                  <a:srgbClr val="000000"/>
                </a:solidFill>
                <a:latin typeface="Imago"/>
              </a:defRPr>
            </a:lvl1pPr>
          </a:lstStyle>
          <a:p>
            <a:fld id="{CF3F413C-F364-44EC-B53D-B6B2D417B3DA}" type="slidenum">
              <a:rPr lang="de-CH" altLang="en-US"/>
              <a:pPr/>
              <a:t>‹#›</a:t>
            </a:fld>
            <a:endParaRPr lang="de-CH" altLang="en-US"/>
          </a:p>
        </p:txBody>
      </p:sp>
    </p:spTree>
    <p:extLst>
      <p:ext uri="{BB962C8B-B14F-4D97-AF65-F5344CB8AC3E}">
        <p14:creationId xmlns:p14="http://schemas.microsoft.com/office/powerpoint/2010/main" val="127715068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457200" y="6245225"/>
            <a:ext cx="2133600" cy="476250"/>
          </a:xfrm>
          <a:prstGeom prst="rect">
            <a:avLst/>
          </a:prstGeom>
        </p:spPr>
        <p:txBody>
          <a:bodyPr/>
          <a:lstStyle>
            <a:lvl1pPr algn="l" rtl="0" eaLnBrk="0" fontAlgn="auto" hangingPunct="0">
              <a:spcBef>
                <a:spcPts val="0"/>
              </a:spcBef>
              <a:spcAft>
                <a:spcPts val="0"/>
              </a:spcAft>
              <a:defRPr sz="1800">
                <a:solidFill>
                  <a:srgbClr val="000000"/>
                </a:solidFill>
                <a:latin typeface="Imago"/>
                <a:cs typeface="+mn-cs"/>
              </a:defRPr>
            </a:lvl1pPr>
          </a:lstStyle>
          <a:p>
            <a:pPr>
              <a:defRPr/>
            </a:pP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p:spPr>
        <p:txBody>
          <a:bodyPr/>
          <a:lstStyle>
            <a:lvl1pPr algn="l" rtl="0" eaLnBrk="0" fontAlgn="auto" hangingPunct="0">
              <a:spcBef>
                <a:spcPts val="0"/>
              </a:spcBef>
              <a:spcAft>
                <a:spcPts val="0"/>
              </a:spcAft>
              <a:defRPr sz="1800">
                <a:solidFill>
                  <a:srgbClr val="000000"/>
                </a:solidFill>
                <a:latin typeface="Imago"/>
                <a:cs typeface="+mn-cs"/>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l" rtl="0" eaLnBrk="0" hangingPunct="0">
              <a:defRPr sz="1800">
                <a:solidFill>
                  <a:srgbClr val="000000"/>
                </a:solidFill>
              </a:defRPr>
            </a:lvl1pPr>
          </a:lstStyle>
          <a:p>
            <a:fld id="{ECDF9EB4-C219-430D-899B-57015E453296}" type="slidenum">
              <a:rPr lang="en-US" altLang="en-US"/>
              <a:pPr/>
              <a:t>‹#›</a:t>
            </a:fld>
            <a:endParaRPr lang="en-US" altLang="en-US"/>
          </a:p>
        </p:txBody>
      </p:sp>
    </p:spTree>
    <p:extLst>
      <p:ext uri="{BB962C8B-B14F-4D97-AF65-F5344CB8AC3E}">
        <p14:creationId xmlns:p14="http://schemas.microsoft.com/office/powerpoint/2010/main" val="200430893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3"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shpGridNormal" hidden="1"/>
          <p:cNvGrpSpPr>
            <a:grpSpLocks/>
          </p:cNvGrpSpPr>
          <p:nvPr userDrawn="1"/>
        </p:nvGrpSpPr>
        <p:grpSpPr bwMode="auto">
          <a:xfrm>
            <a:off x="396875" y="514350"/>
            <a:ext cx="8355013" cy="5764213"/>
            <a:chOff x="271" y="324"/>
            <a:chExt cx="5701" cy="3631"/>
          </a:xfrm>
        </p:grpSpPr>
        <p:sp>
          <p:nvSpPr>
            <p:cNvPr id="6"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7"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pic>
        <p:nvPicPr>
          <p:cNvPr id="8" name="shpLogoPicDark"/>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p:cNvSpPr/>
          <p:nvPr userDrawn="1"/>
        </p:nvSpPr>
        <p:spPr>
          <a:xfrm>
            <a:off x="1651000" y="2736850"/>
            <a:ext cx="909638" cy="1054100"/>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userDrawn="1"/>
        </p:nvSpPr>
        <p:spPr>
          <a:xfrm>
            <a:off x="1651000" y="3927475"/>
            <a:ext cx="909638" cy="1054100"/>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userDrawn="1"/>
        </p:nvSpPr>
        <p:spPr>
          <a:xfrm>
            <a:off x="2428875" y="4546600"/>
            <a:ext cx="911225" cy="1055688"/>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2" name="Hexagon 11"/>
          <p:cNvSpPr/>
          <p:nvPr userDrawn="1"/>
        </p:nvSpPr>
        <p:spPr>
          <a:xfrm>
            <a:off x="868363" y="2103438"/>
            <a:ext cx="911225" cy="1055687"/>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3" name="Hexagon 12"/>
          <p:cNvSpPr/>
          <p:nvPr userDrawn="1"/>
        </p:nvSpPr>
        <p:spPr>
          <a:xfrm>
            <a:off x="868363" y="904875"/>
            <a:ext cx="911225" cy="1054100"/>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4" name="Hexagon 13"/>
          <p:cNvSpPr/>
          <p:nvPr userDrawn="1"/>
        </p:nvSpPr>
        <p:spPr>
          <a:xfrm>
            <a:off x="85725" y="1514475"/>
            <a:ext cx="911225" cy="1054100"/>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5" name="Hexagon 14"/>
          <p:cNvSpPr/>
          <p:nvPr userDrawn="1"/>
        </p:nvSpPr>
        <p:spPr>
          <a:xfrm>
            <a:off x="2428875" y="5746750"/>
            <a:ext cx="911225" cy="1055688"/>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pic>
        <p:nvPicPr>
          <p:cNvPr id="16" name="Picture 2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87538" y="4114800"/>
            <a:ext cx="45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03425" y="2838450"/>
            <a:ext cx="2270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77925" y="2181225"/>
            <a:ext cx="34766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771775" y="4711700"/>
            <a:ext cx="2508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8" descr="FM_Logo_Horizontal_Vector_RGB.eps"/>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shpPlaceholderTitle"/>
          <p:cNvSpPr>
            <a:spLocks noGrp="1" noChangeArrowheads="1"/>
          </p:cNvSpPr>
          <p:nvPr>
            <p:ph type="ctrTitle"/>
          </p:nvPr>
        </p:nvSpPr>
        <p:spPr>
          <a:xfrm>
            <a:off x="2626030" y="2569356"/>
            <a:ext cx="5783299" cy="656021"/>
          </a:xfrm>
        </p:spPr>
        <p:txBody>
          <a:bodyPr/>
          <a:lstStyle>
            <a:lvl1pPr>
              <a:defRPr sz="3600" cap="all" baseline="0">
                <a:solidFill>
                  <a:srgbClr val="F58220"/>
                </a:solidFill>
                <a:uFillTx/>
              </a:defRPr>
            </a:lvl1pPr>
          </a:lstStyle>
          <a:p>
            <a:pPr lvl="0"/>
            <a:r>
              <a:rPr lang="en-US" noProof="0"/>
              <a:t>Click to edit Master title style</a:t>
            </a:r>
            <a:endParaRPr lang="fr-CH" noProof="0" dirty="0"/>
          </a:p>
        </p:txBody>
      </p:sp>
      <p:sp>
        <p:nvSpPr>
          <p:cNvPr id="37" name="shpPlaceholderMain"/>
          <p:cNvSpPr>
            <a:spLocks noGrp="1" noChangeArrowheads="1"/>
          </p:cNvSpPr>
          <p:nvPr>
            <p:ph type="subTitle" idx="1"/>
          </p:nvPr>
        </p:nvSpPr>
        <p:spPr>
          <a:xfrm>
            <a:off x="2626029" y="3234680"/>
            <a:ext cx="5783301" cy="768351"/>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en-US" noProof="0"/>
              <a:t>Click to edit Master subtitle style</a:t>
            </a:r>
            <a:endParaRPr lang="fr-CH" noProof="0" dirty="0"/>
          </a:p>
        </p:txBody>
      </p:sp>
    </p:spTree>
    <p:extLst>
      <p:ext uri="{BB962C8B-B14F-4D97-AF65-F5344CB8AC3E}">
        <p14:creationId xmlns:p14="http://schemas.microsoft.com/office/powerpoint/2010/main" val="380675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TextBox 6"/>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51E87AD4-F8E2-47E1-90AE-67668B0FFAD6}"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286952"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5" name="Content Placeholder 2"/>
          <p:cNvSpPr>
            <a:spLocks noGrp="1"/>
          </p:cNvSpPr>
          <p:nvPr>
            <p:ph sz="half" idx="10"/>
          </p:nvPr>
        </p:nvSpPr>
        <p:spPr>
          <a:xfrm>
            <a:off x="4649725"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6" name="Text Placeholder 4"/>
          <p:cNvSpPr>
            <a:spLocks noGrp="1"/>
          </p:cNvSpPr>
          <p:nvPr>
            <p:ph type="body" sz="quarter" idx="11"/>
          </p:nvPr>
        </p:nvSpPr>
        <p:spPr>
          <a:xfrm>
            <a:off x="0" y="6524723"/>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341795476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7113" y="3057525"/>
            <a:ext cx="2333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27275" y="5132388"/>
            <a:ext cx="1682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82738" y="4591050"/>
            <a:ext cx="3730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684338" y="3619500"/>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2025523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2738" y="4592638"/>
            <a:ext cx="3746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617913"/>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16163" y="5135563"/>
            <a:ext cx="171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5525" y="3055938"/>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415485908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1150" y="4592638"/>
            <a:ext cx="373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590925"/>
            <a:ext cx="1476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5525" y="3057525"/>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17750" y="5133975"/>
            <a:ext cx="1682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182457995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obj" preserve="1">
  <p:cSld name="Content Page 1">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310873416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obj" preserve="1">
  <p:cSld name="Content Page 2">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1796799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Blank Page 1">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91826790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Blank Page 2">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381761164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4" name="shpGridNormal" hidden="1"/>
          <p:cNvGrpSpPr>
            <a:grpSpLocks/>
          </p:cNvGrpSpPr>
          <p:nvPr userDrawn="1"/>
        </p:nvGrpSpPr>
        <p:grpSpPr bwMode="auto">
          <a:xfrm>
            <a:off x="396875" y="514350"/>
            <a:ext cx="8355013" cy="5764213"/>
            <a:chOff x="271" y="324"/>
            <a:chExt cx="5701" cy="3631"/>
          </a:xfrm>
        </p:grpSpPr>
        <p:sp>
          <p:nvSpPr>
            <p:cNvPr id="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sp>
        <p:nvSpPr>
          <p:cNvPr id="7" name="shpLogoBackground"/>
          <p:cNvSpPr>
            <a:spLocks noChangeArrowheads="1"/>
          </p:cNvSpPr>
          <p:nvPr userDrawn="1"/>
        </p:nvSpPr>
        <p:spPr bwMode="white">
          <a:xfrm>
            <a:off x="7702550" y="115888"/>
            <a:ext cx="1062038" cy="865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de-CH" altLang="he-IL" sz="1800">
              <a:solidFill>
                <a:srgbClr val="000000"/>
              </a:solidFill>
              <a:latin typeface="Imago"/>
              <a:cs typeface="+mn-cs"/>
            </a:endParaRPr>
          </a:p>
        </p:txBody>
      </p:sp>
      <p:pic>
        <p:nvPicPr>
          <p:cNvPr id="8" name="shpLogoPicDark"/>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920038" y="180975"/>
            <a:ext cx="9794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descr="FM_Logo_Horizontal_Vector_RGB.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3931" y="2602067"/>
            <a:ext cx="8376138" cy="1008063"/>
          </a:xfrm>
        </p:spPr>
        <p:txBody>
          <a:bodyPr/>
          <a:lstStyle>
            <a:lvl1pPr>
              <a:defRPr sz="3000">
                <a:uFillTx/>
              </a:defRPr>
            </a:lvl1pPr>
          </a:lstStyle>
          <a:p>
            <a:pPr lvl="0"/>
            <a:r>
              <a:rPr lang="fr-CH" noProof="0"/>
              <a:t>Click to edit Master title style</a:t>
            </a:r>
          </a:p>
        </p:txBody>
      </p:sp>
      <p:sp>
        <p:nvSpPr>
          <p:cNvPr id="94231" name="shpPlaceholderMain"/>
          <p:cNvSpPr>
            <a:spLocks noGrp="1" noChangeArrowheads="1"/>
          </p:cNvSpPr>
          <p:nvPr>
            <p:ph type="subTitle" idx="1"/>
          </p:nvPr>
        </p:nvSpPr>
        <p:spPr>
          <a:xfrm>
            <a:off x="398597" y="3644936"/>
            <a:ext cx="8361485" cy="576263"/>
          </a:xfrm>
        </p:spPr>
        <p:txBody>
          <a:bodyPr/>
          <a:lstStyle>
            <a:lvl1pPr marL="0" indent="0">
              <a:buFontTx/>
              <a:buNone/>
              <a:defRPr sz="3300" b="1" i="1">
                <a:uFillTx/>
                <a:latin typeface="Minion" pitchFamily="2" charset="0"/>
              </a:defRPr>
            </a:lvl1pPr>
          </a:lstStyle>
          <a:p>
            <a:pPr lvl="0"/>
            <a:r>
              <a:rPr lang="fr-CH" noProof="0"/>
              <a:t>Click to edit Master subtitle style</a:t>
            </a:r>
          </a:p>
        </p:txBody>
      </p:sp>
    </p:spTree>
    <p:extLst>
      <p:ext uri="{BB962C8B-B14F-4D97-AF65-F5344CB8AC3E}">
        <p14:creationId xmlns:p14="http://schemas.microsoft.com/office/powerpoint/2010/main" val="214470876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57200" y="1493093"/>
            <a:ext cx="8229600" cy="4525963"/>
          </a:xfrm>
        </p:spPr>
        <p:txBody>
          <a:bodyPr/>
          <a:lstStyle>
            <a:lvl1pPr>
              <a:lnSpc>
                <a:spcPts val="2300"/>
              </a:lnSpc>
              <a:defRPr/>
            </a:lvl1pPr>
            <a:lvl4pPr>
              <a:defRPr>
                <a:latin typeface="Arial"/>
                <a:cs typeface="Aria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p:cNvSpPr>
            <a:spLocks noGrp="1"/>
          </p:cNvSpPr>
          <p:nvPr>
            <p:ph type="ftr" sz="quarter" idx="10"/>
          </p:nvPr>
        </p:nvSpPr>
        <p:spPr>
          <a:xfrm>
            <a:off x="457200" y="6356350"/>
            <a:ext cx="2895600" cy="365125"/>
          </a:xfrm>
          <a:prstGeom prst="rect">
            <a:avLst/>
          </a:prstGeom>
        </p:spPr>
        <p:txBody>
          <a:bodyPr/>
          <a:lstStyle>
            <a:lvl1pPr algn="l" rtl="0" eaLnBrk="1" fontAlgn="auto" hangingPunct="1">
              <a:spcBef>
                <a:spcPts val="0"/>
              </a:spcBef>
              <a:spcAft>
                <a:spcPts val="0"/>
              </a:spcAft>
              <a:defRPr sz="1800">
                <a:solidFill>
                  <a:srgbClr val="000000">
                    <a:tint val="75000"/>
                  </a:srgbClr>
                </a:solidFill>
                <a:latin typeface="Imago"/>
                <a:cs typeface="+mn-cs"/>
              </a:defRPr>
            </a:lvl1pPr>
          </a:lstStyle>
          <a:p>
            <a:pPr>
              <a:defRPr/>
            </a:pPr>
            <a:r>
              <a:rPr lang="en-US"/>
              <a:t>Mount Sinai / Presentation Slide / December 5, 2012</a:t>
            </a:r>
          </a:p>
        </p:txBody>
      </p:sp>
      <p:sp>
        <p:nvSpPr>
          <p:cNvPr id="5" name="Slide Number Placeholder 5"/>
          <p:cNvSpPr>
            <a:spLocks noGrp="1"/>
          </p:cNvSpPr>
          <p:nvPr>
            <p:ph type="sldNum" sz="quarter" idx="11"/>
          </p:nvPr>
        </p:nvSpPr>
        <p:spPr/>
        <p:txBody>
          <a:bodyPr/>
          <a:lstStyle>
            <a:lvl1pPr>
              <a:defRPr>
                <a:solidFill>
                  <a:srgbClr val="898989"/>
                </a:solidFill>
                <a:latin typeface="Times New Roman" panose="02020603050405020304" pitchFamily="18" charset="0"/>
              </a:defRPr>
            </a:lvl1pPr>
          </a:lstStyle>
          <a:p>
            <a:fld id="{3653BD85-68E4-4C34-8415-3B8DE1697F55}" type="slidenum">
              <a:rPr lang="en-US" altLang="en-US"/>
              <a:pPr/>
              <a:t>‹#›</a:t>
            </a:fld>
            <a:endParaRPr lang="en-US" altLang="en-US"/>
          </a:p>
        </p:txBody>
      </p:sp>
    </p:spTree>
    <p:extLst>
      <p:ext uri="{BB962C8B-B14F-4D97-AF65-F5344CB8AC3E}">
        <p14:creationId xmlns:p14="http://schemas.microsoft.com/office/powerpoint/2010/main" val="380524813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p:spPr>
        <p:txBody>
          <a:bodyPr/>
          <a:lstStyle>
            <a:lvl1pPr eaLnBrk="0" fontAlgn="base" hangingPunct="0">
              <a:spcBef>
                <a:spcPct val="0"/>
              </a:spcBef>
              <a:spcAft>
                <a:spcPct val="0"/>
              </a:spcAft>
              <a:defRPr>
                <a:solidFill>
                  <a:schemeClr val="tx1"/>
                </a:solidFill>
                <a:latin typeface="Times New Roman" pitchFamily="18" charset="0"/>
              </a:defRPr>
            </a:lvl1pPr>
          </a:lstStyle>
          <a:p>
            <a:pPr>
              <a:defRPr/>
            </a:pPr>
            <a:fld id="{F094EE78-AF3B-4D61-A881-A105EBF2A678}" type="datetimeFigureOut">
              <a:rPr lang="en-US"/>
              <a:pPr>
                <a:defRPr/>
              </a:pPr>
              <a:t>2/7/2017</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algn="l" rtl="0" eaLnBrk="0" fontAlgn="base" hangingPunct="0">
              <a:spcBef>
                <a:spcPct val="0"/>
              </a:spcBef>
              <a:spcAft>
                <a:spcPct val="0"/>
              </a:spcAft>
              <a:defRPr>
                <a:latin typeface="Times New Roman" pitchFamily="18" charset="0"/>
                <a:cs typeface="+mn-cs"/>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p:spPr>
        <p:txBody>
          <a:bodyPr/>
          <a:lstStyle>
            <a:lvl1pPr>
              <a:defRPr>
                <a:solidFill>
                  <a:schemeClr val="tx1"/>
                </a:solidFill>
                <a:latin typeface="Times New Roman" panose="02020603050405020304" pitchFamily="18" charset="0"/>
              </a:defRPr>
            </a:lvl1pPr>
          </a:lstStyle>
          <a:p>
            <a:fld id="{D6B75D74-A5E4-4777-A0E3-558C94D241FB}" type="slidenum">
              <a:rPr lang="en-US" altLang="en-US"/>
              <a:pPr/>
              <a:t>‹#›</a:t>
            </a:fld>
            <a:endParaRPr lang="en-US" altLang="en-US"/>
          </a:p>
        </p:txBody>
      </p:sp>
    </p:spTree>
    <p:extLst>
      <p:ext uri="{BB962C8B-B14F-4D97-AF65-F5344CB8AC3E}">
        <p14:creationId xmlns:p14="http://schemas.microsoft.com/office/powerpoint/2010/main" val="6848813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99FFDF87-7FD2-4C2D-BA32-7FEC635574B2}"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23"/>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258347047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userDrawn="1">
  <p:cSld name="1_Title Presentation">
    <p:spTree>
      <p:nvGrpSpPr>
        <p:cNvPr id="1" name=""/>
        <p:cNvGrpSpPr/>
        <p:nvPr/>
      </p:nvGrpSpPr>
      <p:grpSpPr>
        <a:xfrm>
          <a:off x="0" y="0"/>
          <a:ext cx="0" cy="0"/>
          <a:chOff x="0" y="0"/>
          <a:chExt cx="0" cy="0"/>
        </a:xfrm>
      </p:grpSpPr>
      <p:sp>
        <p:nvSpPr>
          <p:cNvPr id="7" name="TextBox 6"/>
          <p:cNvSpPr txBox="1">
            <a:spLocks noChangeArrowheads="1"/>
          </p:cNvSpPr>
          <p:nvPr userDrawn="1"/>
        </p:nvSpPr>
        <p:spPr bwMode="auto">
          <a:xfrm>
            <a:off x="7167563" y="6273800"/>
            <a:ext cx="1658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2400">
                <a:solidFill>
                  <a:schemeClr val="tx1"/>
                </a:solidFill>
                <a:latin typeface="Times New Roman" pitchFamily="18" charset="0"/>
              </a:defRPr>
            </a:lvl1pPr>
            <a:lvl2pPr marL="742950" indent="-285750" defTabSz="457200">
              <a:defRPr sz="2400">
                <a:solidFill>
                  <a:schemeClr val="tx1"/>
                </a:solidFill>
                <a:latin typeface="Times New Roman" pitchFamily="18" charset="0"/>
              </a:defRPr>
            </a:lvl2pPr>
            <a:lvl3pPr marL="1143000" indent="-228600" defTabSz="457200">
              <a:defRPr sz="2400">
                <a:solidFill>
                  <a:schemeClr val="tx1"/>
                </a:solidFill>
                <a:latin typeface="Times New Roman" pitchFamily="18" charset="0"/>
              </a:defRPr>
            </a:lvl3pPr>
            <a:lvl4pPr marL="1600200" indent="-228600" defTabSz="457200">
              <a:defRPr sz="2400">
                <a:solidFill>
                  <a:schemeClr val="tx1"/>
                </a:solidFill>
                <a:latin typeface="Times New Roman" pitchFamily="18" charset="0"/>
              </a:defRPr>
            </a:lvl4pPr>
            <a:lvl5pPr marL="2057400" indent="-228600" defTabSz="457200">
              <a:defRPr sz="2400">
                <a:solidFill>
                  <a:schemeClr val="tx1"/>
                </a:solidFill>
                <a:latin typeface="Times New Roman" pitchFamily="18" charset="0"/>
              </a:defRPr>
            </a:lvl5pPr>
            <a:lvl6pPr marL="2514600" indent="-228600" algn="l" defTabSz="457200" rtl="0" eaLnBrk="0" fontAlgn="base" hangingPunct="0">
              <a:spcBef>
                <a:spcPct val="0"/>
              </a:spcBef>
              <a:spcAft>
                <a:spcPct val="0"/>
              </a:spcAft>
              <a:defRPr sz="2400">
                <a:solidFill>
                  <a:schemeClr val="tx1"/>
                </a:solidFill>
                <a:latin typeface="Times New Roman" pitchFamily="18" charset="0"/>
              </a:defRPr>
            </a:lvl6pPr>
            <a:lvl7pPr marL="2971800" indent="-228600" algn="l" defTabSz="457200" rtl="0" eaLnBrk="0" fontAlgn="base" hangingPunct="0">
              <a:spcBef>
                <a:spcPct val="0"/>
              </a:spcBef>
              <a:spcAft>
                <a:spcPct val="0"/>
              </a:spcAft>
              <a:defRPr sz="2400">
                <a:solidFill>
                  <a:schemeClr val="tx1"/>
                </a:solidFill>
                <a:latin typeface="Times New Roman" pitchFamily="18" charset="0"/>
              </a:defRPr>
            </a:lvl7pPr>
            <a:lvl8pPr marL="3429000" indent="-228600" algn="l" defTabSz="457200" rtl="0" eaLnBrk="0" fontAlgn="base" hangingPunct="0">
              <a:spcBef>
                <a:spcPct val="0"/>
              </a:spcBef>
              <a:spcAft>
                <a:spcPct val="0"/>
              </a:spcAft>
              <a:defRPr sz="2400">
                <a:solidFill>
                  <a:schemeClr val="tx1"/>
                </a:solidFill>
                <a:latin typeface="Times New Roman" pitchFamily="18" charset="0"/>
              </a:defRPr>
            </a:lvl8pPr>
            <a:lvl9pPr marL="3886200" indent="-228600" algn="l" defTabSz="457200" rtl="0" eaLnBrk="0" fontAlgn="base" hangingPunct="0">
              <a:spcBef>
                <a:spcPct val="0"/>
              </a:spcBef>
              <a:spcAft>
                <a:spcPct val="0"/>
              </a:spcAft>
              <a:defRPr sz="2400">
                <a:solidFill>
                  <a:schemeClr val="tx1"/>
                </a:solidFill>
                <a:latin typeface="Times New Roman" pitchFamily="18" charset="0"/>
              </a:defRPr>
            </a:lvl9pPr>
          </a:lstStyle>
          <a:p>
            <a:pPr rtl="0">
              <a:defRPr/>
            </a:pPr>
            <a:r>
              <a:rPr lang="it-IT" altLang="he-IL" sz="1600">
                <a:latin typeface="Arial Narrow" pitchFamily="34" charset="0"/>
                <a:ea typeface="Arial Narrow" pitchFamily="34" charset="0"/>
                <a:cs typeface="Arial Narrow" pitchFamily="34" charset="0"/>
              </a:rPr>
              <a:t>esmo</a:t>
            </a:r>
            <a:r>
              <a:rPr lang="en-US" altLang="he-IL" sz="1600">
                <a:latin typeface="Arial Narrow" pitchFamily="34" charset="0"/>
                <a:ea typeface="Arial Narrow" pitchFamily="34" charset="0"/>
                <a:cs typeface="Arial Narrow" pitchFamily="34" charset="0"/>
              </a:rPr>
              <a:t>.org</a:t>
            </a:r>
          </a:p>
        </p:txBody>
      </p:sp>
      <p:pic>
        <p:nvPicPr>
          <p:cNvPr id="8"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9450" y="558800"/>
            <a:ext cx="19145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79604" y="2145600"/>
            <a:ext cx="4982739" cy="1219200"/>
          </a:xfrm>
        </p:spPr>
        <p:txBody>
          <a:bodyPr anchor="b">
            <a:noAutofit/>
          </a:bodyPr>
          <a:lstStyle>
            <a:lvl1pPr algn="l">
              <a:lnSpc>
                <a:spcPct val="80000"/>
              </a:lnSpc>
              <a:defRPr sz="3200" b="1" i="0" cap="all">
                <a:solidFill>
                  <a:schemeClr val="tx1"/>
                </a:solidFill>
                <a:latin typeface="Arial Narrow"/>
                <a:cs typeface="Arial Narrow"/>
              </a:defRPr>
            </a:lvl1pPr>
          </a:lstStyle>
          <a:p>
            <a:r>
              <a:rPr lang="en-US"/>
              <a:t>Click to edit Master title style</a:t>
            </a:r>
            <a:endParaRPr lang="en-US" dirty="0"/>
          </a:p>
        </p:txBody>
      </p:sp>
      <p:sp>
        <p:nvSpPr>
          <p:cNvPr id="3" name="Subtitle 2"/>
          <p:cNvSpPr>
            <a:spLocks noGrp="1"/>
          </p:cNvSpPr>
          <p:nvPr>
            <p:ph type="subTitle" idx="1"/>
          </p:nvPr>
        </p:nvSpPr>
        <p:spPr>
          <a:xfrm>
            <a:off x="679604" y="3370145"/>
            <a:ext cx="4982739" cy="600000"/>
          </a:xfrm>
        </p:spPr>
        <p:txBody>
          <a:bodyPr>
            <a:noAutofit/>
          </a:bodyPr>
          <a:lstStyle>
            <a:lvl1pPr marL="0" indent="0" algn="l">
              <a:buNone/>
              <a:defRPr sz="2400">
                <a:solidFill>
                  <a:schemeClr val="tx1"/>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9" name="Text Placeholder 18"/>
          <p:cNvSpPr>
            <a:spLocks noGrp="1"/>
          </p:cNvSpPr>
          <p:nvPr>
            <p:ph type="body" sz="quarter" idx="10"/>
          </p:nvPr>
        </p:nvSpPr>
        <p:spPr>
          <a:xfrm>
            <a:off x="679608" y="4579200"/>
            <a:ext cx="4425177" cy="307200"/>
          </a:xfrm>
        </p:spPr>
        <p:txBody>
          <a:bodyPr tIns="46800" bIns="234000">
            <a:noAutofit/>
          </a:bodyPr>
          <a:lstStyle>
            <a:lvl1pPr marL="0" indent="0">
              <a:buFontTx/>
              <a:buNone/>
              <a:defRPr sz="1200" b="1">
                <a:solidFill>
                  <a:schemeClr val="tx1"/>
                </a:solidFill>
              </a:defRPr>
            </a:lvl1pPr>
          </a:lstStyle>
          <a:p>
            <a:pPr lvl="0"/>
            <a:r>
              <a:rPr lang="en-US"/>
              <a:t>Click to edit Master text styles</a:t>
            </a:r>
          </a:p>
        </p:txBody>
      </p:sp>
      <p:sp>
        <p:nvSpPr>
          <p:cNvPr id="20" name="Text Placeholder 18"/>
          <p:cNvSpPr>
            <a:spLocks noGrp="1"/>
          </p:cNvSpPr>
          <p:nvPr>
            <p:ph type="body" sz="quarter" idx="11"/>
          </p:nvPr>
        </p:nvSpPr>
        <p:spPr>
          <a:xfrm>
            <a:off x="679608" y="4894301"/>
            <a:ext cx="4425177" cy="307200"/>
          </a:xfrm>
        </p:spPr>
        <p:txBody>
          <a:bodyPr tIns="46800" bIns="234000">
            <a:noAutofit/>
          </a:bodyPr>
          <a:lstStyle>
            <a:lvl1pPr marL="0" indent="0">
              <a:buFontTx/>
              <a:buNone/>
              <a:defRPr sz="1200" b="0">
                <a:solidFill>
                  <a:schemeClr val="tx1"/>
                </a:solidFill>
              </a:defRPr>
            </a:lvl1pPr>
          </a:lstStyle>
          <a:p>
            <a:pPr lvl="0"/>
            <a:r>
              <a:rPr lang="en-US"/>
              <a:t>Click to edit Master text styles</a:t>
            </a:r>
          </a:p>
        </p:txBody>
      </p:sp>
      <p:sp>
        <p:nvSpPr>
          <p:cNvPr id="21" name="Text Placeholder 18"/>
          <p:cNvSpPr>
            <a:spLocks noGrp="1"/>
          </p:cNvSpPr>
          <p:nvPr>
            <p:ph type="body" sz="quarter" idx="12"/>
          </p:nvPr>
        </p:nvSpPr>
        <p:spPr>
          <a:xfrm>
            <a:off x="679606" y="5966152"/>
            <a:ext cx="3984758" cy="307777"/>
          </a:xfrm>
        </p:spPr>
        <p:txBody>
          <a:bodyPr bIns="234000">
            <a:noAutofit/>
          </a:bodyPr>
          <a:lstStyle>
            <a:lvl1pPr marL="0" indent="0">
              <a:buFontTx/>
              <a:buNone/>
              <a:defRPr sz="1200" b="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82080512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Times New Roman" pitchFamily="18" charset="0"/>
              </a:defRPr>
            </a:lvl1pPr>
          </a:lstStyle>
          <a:p>
            <a:pPr>
              <a:defRPr/>
            </a:pPr>
            <a:fld id="{6CF03B52-A0F4-4D40-9F68-2685D22ECA95}" type="datetimeFigureOut">
              <a:rPr lang="en-US"/>
              <a:pPr>
                <a:defRPr/>
              </a:pPr>
              <a:t>2/7/2017</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algn="l" rtl="0" eaLnBrk="0" fontAlgn="base" hangingPunct="0">
              <a:spcBef>
                <a:spcPct val="0"/>
              </a:spcBef>
              <a:spcAft>
                <a:spcPct val="0"/>
              </a:spcAft>
              <a:defRPr>
                <a:latin typeface="Times New Roman" pitchFamily="18" charset="0"/>
                <a:cs typeface="+mn-cs"/>
              </a:defRPr>
            </a:lvl1pPr>
          </a:lstStyle>
          <a:p>
            <a:pPr>
              <a:defRPr/>
            </a:pPr>
            <a:endParaRPr lang="en-US"/>
          </a:p>
        </p:txBody>
      </p:sp>
      <p:sp>
        <p:nvSpPr>
          <p:cNvPr id="4" name="Slide Number Placeholder 3"/>
          <p:cNvSpPr>
            <a:spLocks noGrp="1"/>
          </p:cNvSpPr>
          <p:nvPr>
            <p:ph type="sldNum" sz="quarter" idx="12"/>
          </p:nvPr>
        </p:nvSpPr>
        <p:spPr/>
        <p:txBody>
          <a:bodyPr/>
          <a:lstStyle>
            <a:lvl1pPr>
              <a:defRPr>
                <a:latin typeface="Times New Roman" panose="02020603050405020304" pitchFamily="18" charset="0"/>
              </a:defRPr>
            </a:lvl1pPr>
          </a:lstStyle>
          <a:p>
            <a:fld id="{94E7CD98-2338-4733-8754-778E629C40C0}" type="slidenum">
              <a:rPr lang="en-US" altLang="en-US"/>
              <a:pPr/>
              <a:t>‹#›</a:t>
            </a:fld>
            <a:endParaRPr lang="en-US" altLang="en-US"/>
          </a:p>
        </p:txBody>
      </p:sp>
    </p:spTree>
    <p:extLst>
      <p:ext uri="{BB962C8B-B14F-4D97-AF65-F5344CB8AC3E}">
        <p14:creationId xmlns:p14="http://schemas.microsoft.com/office/powerpoint/2010/main" val="420879483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38" y="116003"/>
            <a:ext cx="8243887"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462963" y="1376989"/>
            <a:ext cx="8229600" cy="4525963"/>
          </a:xfrm>
        </p:spPr>
        <p:txBody>
          <a:bodyPr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461994" y="6290074"/>
            <a:ext cx="8245475" cy="463313"/>
          </a:xfrm>
        </p:spPr>
        <p:txBody>
          <a:bodyPr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p:txBody>
      </p:sp>
      <p:sp>
        <p:nvSpPr>
          <p:cNvPr id="5" name="Slide Number Placeholder 5"/>
          <p:cNvSpPr>
            <a:spLocks noGrp="1"/>
          </p:cNvSpPr>
          <p:nvPr>
            <p:ph type="sldNum" sz="quarter" idx="11"/>
          </p:nvPr>
        </p:nvSpPr>
        <p:spPr>
          <a:xfrm>
            <a:off x="6759575" y="6491288"/>
            <a:ext cx="2133600" cy="365125"/>
          </a:xfrm>
        </p:spPr>
        <p:txBody>
          <a:bodyPr/>
          <a:lstStyle>
            <a:lvl1pPr>
              <a:defRPr sz="1100">
                <a:solidFill>
                  <a:srgbClr val="064F59"/>
                </a:solidFill>
                <a:latin typeface="Arial" panose="020B0604020202020204" pitchFamily="34" charset="0"/>
              </a:defRPr>
            </a:lvl1pPr>
          </a:lstStyle>
          <a:p>
            <a:fld id="{41C32107-7168-4AF7-9B8C-2676E5B363C2}" type="slidenum">
              <a:rPr lang="en-US" altLang="en-US"/>
              <a:pPr/>
              <a:t>‹#›</a:t>
            </a:fld>
            <a:endParaRPr lang="en-US" altLang="en-US"/>
          </a:p>
        </p:txBody>
      </p:sp>
      <p:sp>
        <p:nvSpPr>
          <p:cNvPr id="6" name="Footer Placeholder 7"/>
          <p:cNvSpPr>
            <a:spLocks noGrp="1"/>
          </p:cNvSpPr>
          <p:nvPr>
            <p:ph type="ftr" sz="quarter" idx="12"/>
          </p:nvPr>
        </p:nvSpPr>
        <p:spPr>
          <a:xfrm>
            <a:off x="3124200" y="6356350"/>
            <a:ext cx="2895600" cy="365125"/>
          </a:xfrm>
          <a:prstGeom prst="rect">
            <a:avLst/>
          </a:prstGeom>
        </p:spPr>
        <p:txBody>
          <a:bodyPr/>
          <a:lstStyle>
            <a:lvl1pPr algn="l" rtl="0" eaLnBrk="0" fontAlgn="base" hangingPunct="0">
              <a:spcBef>
                <a:spcPct val="0"/>
              </a:spcBef>
              <a:spcAft>
                <a:spcPct val="0"/>
              </a:spcAft>
              <a:defRPr>
                <a:solidFill>
                  <a:srgbClr val="064F59">
                    <a:tint val="75000"/>
                  </a:srgbClr>
                </a:solidFill>
                <a:latin typeface="Times New Roman" pitchFamily="18" charset="0"/>
                <a:cs typeface="+mn-cs"/>
              </a:defRPr>
            </a:lvl1pPr>
          </a:lstStyle>
          <a:p>
            <a:pPr>
              <a:defRPr/>
            </a:pPr>
            <a:endParaRPr lang="en-US"/>
          </a:p>
        </p:txBody>
      </p:sp>
    </p:spTree>
    <p:extLst>
      <p:ext uri="{BB962C8B-B14F-4D97-AF65-F5344CB8AC3E}">
        <p14:creationId xmlns:p14="http://schemas.microsoft.com/office/powerpoint/2010/main" val="3621134715"/>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83298" name="Rectangle 2"/>
          <p:cNvSpPr>
            <a:spLocks noGrp="1" noChangeArrowheads="1"/>
          </p:cNvSpPr>
          <p:nvPr>
            <p:ph type="subTitle" sz="quarter" idx="1"/>
          </p:nvPr>
        </p:nvSpPr>
        <p:spPr>
          <a:xfrm>
            <a:off x="457200" y="3529013"/>
            <a:ext cx="8229600" cy="1752600"/>
          </a:xfrm>
        </p:spPr>
        <p:txBody>
          <a:bodyPr/>
          <a:lstStyle>
            <a:lvl1pPr marL="0" indent="0">
              <a:buFont typeface="Wingdings" pitchFamily="2" charset="2"/>
              <a:buNone/>
              <a:defRPr/>
            </a:lvl1pPr>
          </a:lstStyle>
          <a:p>
            <a:r>
              <a:rPr lang="en-GB"/>
              <a:t>Click to edit Master subtitle style</a:t>
            </a:r>
          </a:p>
        </p:txBody>
      </p:sp>
      <p:sp>
        <p:nvSpPr>
          <p:cNvPr id="183299" name="Rectangle 3"/>
          <p:cNvSpPr>
            <a:spLocks noGrp="1" noChangeArrowheads="1"/>
          </p:cNvSpPr>
          <p:nvPr>
            <p:ph type="ctrTitle" sz="quarter"/>
          </p:nvPr>
        </p:nvSpPr>
        <p:spPr>
          <a:xfrm>
            <a:off x="457200" y="2338388"/>
            <a:ext cx="8229600" cy="1143000"/>
          </a:xfrm>
          <a:ln w="12700">
            <a:headEnd type="none" w="sm" len="sm"/>
            <a:tailEnd type="none" w="sm" len="sm"/>
          </a:ln>
        </p:spPr>
        <p:txBody>
          <a:bodyPr/>
          <a:lstStyle>
            <a:lvl1pPr>
              <a:defRPr sz="3600"/>
            </a:lvl1pPr>
          </a:lstStyle>
          <a:p>
            <a:r>
              <a:rPr lang="en-GB"/>
              <a:t>Click to edit Master title style</a:t>
            </a:r>
          </a:p>
        </p:txBody>
      </p:sp>
    </p:spTree>
    <p:extLst>
      <p:ext uri="{BB962C8B-B14F-4D97-AF65-F5344CB8AC3E}">
        <p14:creationId xmlns:p14="http://schemas.microsoft.com/office/powerpoint/2010/main" val="2856824191"/>
      </p:ext>
    </p:extLst>
  </p:cSld>
  <p:clrMapOvr>
    <a:masterClrMapping/>
  </p:clrMapOvr>
  <p:transition>
    <p:wipe dir="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83793317"/>
      </p:ext>
    </p:extLst>
  </p:cSld>
  <p:clrMapOvr>
    <a:masterClrMapping/>
  </p:clrMapOvr>
  <p:transition>
    <p:wipe dir="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515645420"/>
      </p:ext>
    </p:extLst>
  </p:cSld>
  <p:clrMapOvr>
    <a:masterClrMapping/>
  </p:clrMapOvr>
  <p:transition>
    <p:wipe dir="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36715094"/>
      </p:ext>
    </p:extLst>
  </p:cSld>
  <p:clrMapOvr>
    <a:masterClrMapping/>
  </p:clrMapOvr>
  <p:transition>
    <p:wipe dir="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69391114"/>
      </p:ext>
    </p:extLst>
  </p:cSld>
  <p:clrMapOvr>
    <a:masterClrMapping/>
  </p:clrMapOvr>
  <p:transition>
    <p:wipe dir="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10228951"/>
      </p:ext>
    </p:extLst>
  </p:cSld>
  <p:clrMapOvr>
    <a:masterClrMapping/>
  </p:clrMapOvr>
  <p:transition>
    <p:wipe dir="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5561039"/>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plus tabl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5DAEEBC9-BF3A-42E8-9777-8DE1D3D42A99}"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23"/>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
        <p:nvSpPr>
          <p:cNvPr id="5" name="Table Placeholder 4"/>
          <p:cNvSpPr>
            <a:spLocks noGrp="1"/>
          </p:cNvSpPr>
          <p:nvPr>
            <p:ph type="tbl" sz="quarter" idx="11"/>
          </p:nvPr>
        </p:nvSpPr>
        <p:spPr>
          <a:xfrm>
            <a:off x="726294" y="1526381"/>
            <a:ext cx="7691437" cy="4296195"/>
          </a:xfrm>
        </p:spPr>
        <p:txBody>
          <a:bodyPr>
            <a:normAutofit/>
          </a:bodyPr>
          <a:lstStyle/>
          <a:p>
            <a:pPr lvl="0"/>
            <a:endParaRPr lang="en-GB" noProof="0"/>
          </a:p>
        </p:txBody>
      </p:sp>
    </p:spTree>
    <p:extLst>
      <p:ext uri="{BB962C8B-B14F-4D97-AF65-F5344CB8AC3E}">
        <p14:creationId xmlns:p14="http://schemas.microsoft.com/office/powerpoint/2010/main" val="401316584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13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18319544"/>
      </p:ext>
    </p:extLst>
  </p:cSld>
  <p:clrMapOvr>
    <a:masterClrMapping/>
  </p:clrMapOvr>
  <p:transition>
    <p:wipe dir="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42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60212273"/>
      </p:ext>
    </p:extLst>
  </p:cSld>
  <p:clrMapOvr>
    <a:masterClrMapping/>
  </p:clrMapOvr>
  <p:transition>
    <p:wipe dir="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39009329"/>
      </p:ext>
    </p:extLst>
  </p:cSld>
  <p:clrMapOvr>
    <a:masterClrMapping/>
  </p:clrMapOvr>
  <p:transition>
    <p:wipe dir="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7359" y="274641"/>
            <a:ext cx="2058987" cy="637698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41"/>
            <a:ext cx="6027738" cy="6376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53717803"/>
      </p:ext>
    </p:extLst>
  </p:cSld>
  <p:clrMapOvr>
    <a:masterClrMapping/>
  </p:clrMapOvr>
  <p:transition>
    <p:wipe dir="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6"/>
          <p:cNvSpPr>
            <a:spLocks noGrp="1"/>
          </p:cNvSpPr>
          <p:nvPr>
            <p:ph type="body" sz="quarter" idx="10"/>
          </p:nvPr>
        </p:nvSpPr>
        <p:spPr>
          <a:xfrm>
            <a:off x="126" y="6143709"/>
            <a:ext cx="8582025" cy="714375"/>
          </a:xfrm>
        </p:spPr>
        <p:txBody>
          <a:bodyPr lIns="457200" bIns="118872" anchor="b"/>
          <a:lstStyle>
            <a:lvl1pPr marL="0" indent="0">
              <a:spcBef>
                <a:spcPts val="0"/>
              </a:spcBef>
              <a:buNone/>
              <a:defRPr sz="800"/>
            </a:lvl1pPr>
          </a:lstStyle>
          <a:p>
            <a:pPr lvl="0"/>
            <a:r>
              <a:rPr lang="en-US" dirty="0"/>
              <a:t>Click to edit Master text styles</a:t>
            </a:r>
          </a:p>
        </p:txBody>
      </p:sp>
      <p:sp>
        <p:nvSpPr>
          <p:cNvPr id="4" name="Slide Number Placeholder 5"/>
          <p:cNvSpPr>
            <a:spLocks noGrp="1"/>
          </p:cNvSpPr>
          <p:nvPr>
            <p:ph type="sldNum" sz="quarter" idx="11"/>
          </p:nvPr>
        </p:nvSpPr>
        <p:spPr>
          <a:xfrm>
            <a:off x="8753475" y="6492875"/>
            <a:ext cx="390525" cy="365125"/>
          </a:xfrm>
          <a:prstGeom prst="rect">
            <a:avLst/>
          </a:prstGeom>
        </p:spPr>
        <p:txBody>
          <a:bodyPr vert="horz" wrap="square" lIns="91440" tIns="45720" rIns="91440" bIns="45720" numCol="1" anchor="t" anchorCtr="0" compatLnSpc="1">
            <a:prstTxWarp prst="textNoShape">
              <a:avLst/>
            </a:prstTxWarp>
          </a:bodyPr>
          <a:lstStyle>
            <a:lvl1pPr rtl="0">
              <a:defRPr sz="900">
                <a:solidFill>
                  <a:srgbClr val="FFFFFF"/>
                </a:solidFill>
                <a:latin typeface="Arial" panose="020B0604020202020204" pitchFamily="34" charset="0"/>
              </a:defRPr>
            </a:lvl1pPr>
          </a:lstStyle>
          <a:p>
            <a:fld id="{1C0C0A32-4593-4E31-A084-D7306BDEF542}" type="slidenum">
              <a:rPr lang="en-US" altLang="en-US"/>
              <a:pPr/>
              <a:t>‹#›</a:t>
            </a:fld>
            <a:endParaRPr lang="en-US" altLang="en-US"/>
          </a:p>
        </p:txBody>
      </p:sp>
    </p:spTree>
    <p:extLst>
      <p:ext uri="{BB962C8B-B14F-4D97-AF65-F5344CB8AC3E}">
        <p14:creationId xmlns:p14="http://schemas.microsoft.com/office/powerpoint/2010/main" val="2342365432"/>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130509"/>
            <a:ext cx="7772400" cy="1470025"/>
          </a:xfrm>
        </p:spPr>
        <p:txBody>
          <a:bodyPr/>
          <a:lstStyle>
            <a:lvl1pPr>
              <a:defRPr sz="4400" b="1">
                <a:solidFill>
                  <a:srgbClr val="B51021"/>
                </a:solidFill>
              </a:defRPr>
            </a:lvl1pPr>
          </a:lstStyle>
          <a:p>
            <a:pPr lvl="0"/>
            <a:r>
              <a:rPr lang="en-US" noProof="0"/>
              <a:t>Click to edit Master title style</a:t>
            </a:r>
            <a:endParaRPr lang="en-GB" noProof="0"/>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a:t>Click to edit Master subtitle style</a:t>
            </a:r>
            <a:endParaRPr lang="en-GB" noProof="0"/>
          </a:p>
        </p:txBody>
      </p:sp>
    </p:spTree>
    <p:extLst>
      <p:ext uri="{BB962C8B-B14F-4D97-AF65-F5344CB8AC3E}">
        <p14:creationId xmlns:p14="http://schemas.microsoft.com/office/powerpoint/2010/main" val="78837446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6088" y="116632"/>
            <a:ext cx="8229600" cy="1143000"/>
          </a:xfrm>
        </p:spPr>
        <p:txBody>
          <a:bodyPr/>
          <a:lstStyle/>
          <a:p>
            <a:r>
              <a:rPr lang="en-US"/>
              <a:t>Click to edit Master title style</a:t>
            </a:r>
            <a:endParaRPr lang="en-GB" dirty="0"/>
          </a:p>
        </p:txBody>
      </p:sp>
      <p:sp>
        <p:nvSpPr>
          <p:cNvPr id="3" name="Content Placeholder 2"/>
          <p:cNvSpPr>
            <a:spLocks noGrp="1"/>
          </p:cNvSpPr>
          <p:nvPr>
            <p:ph idx="1"/>
          </p:nvPr>
        </p:nvSpPr>
        <p:spPr>
          <a:xfrm>
            <a:off x="395300" y="1268497"/>
            <a:ext cx="8353425" cy="4248151"/>
          </a:xfrm>
        </p:spPr>
        <p:txBody>
          <a:bodyPr/>
          <a:lstStyle>
            <a:lvl1pPr marL="342900" marR="0" indent="-342900" algn="l" defTabSz="914400" rtl="0" eaLnBrk="0" fontAlgn="base" latinLnBrk="0" hangingPunct="0">
              <a:lnSpc>
                <a:spcPct val="100000"/>
              </a:lnSpc>
              <a:spcBef>
                <a:spcPct val="20000"/>
              </a:spcBef>
              <a:spcAft>
                <a:spcPct val="0"/>
              </a:spcAft>
              <a:buClr>
                <a:srgbClr val="A50021"/>
              </a:buClr>
              <a:buSzTx/>
              <a:buFontTx/>
              <a:buChar char="•"/>
              <a:tabLst/>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3884489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0363003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6549" y="4406901"/>
            <a:ext cx="8420250" cy="1362075"/>
          </a:xfrm>
        </p:spPr>
        <p:txBody>
          <a:bodyPr anchor="t"/>
          <a:lstStyle>
            <a:lvl1pPr algn="l">
              <a:defRPr sz="4000" b="1"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6549" y="2906713"/>
            <a:ext cx="842025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85825" y="6451600"/>
            <a:ext cx="1260475" cy="269875"/>
          </a:xfrm>
          <a:prstGeom prst="rect">
            <a:avLst/>
          </a:prstGeom>
        </p:spPr>
        <p:txBody>
          <a:bodyPr/>
          <a:lstStyle>
            <a:lvl1pPr algn="l" defTabSz="457200" rtl="0">
              <a:defRPr sz="1800">
                <a:solidFill>
                  <a:srgbClr val="E0A6C3"/>
                </a:solidFill>
                <a:latin typeface="Arial" charset="0"/>
                <a:cs typeface="Arial" charset="0"/>
              </a:defRPr>
            </a:lvl1pPr>
          </a:lstStyle>
          <a:p>
            <a:pPr>
              <a:defRPr/>
            </a:pPr>
            <a:fld id="{3A48B601-5D10-48E7-8CC3-9B533F953607}" type="datetimeFigureOut">
              <a:rPr lang="en-US"/>
              <a:pPr>
                <a:defRPr/>
              </a:pPr>
              <a:t>2/7/2017</a:t>
            </a:fld>
            <a:endParaRPr lang="en-US" dirty="0"/>
          </a:p>
        </p:txBody>
      </p:sp>
      <p:sp>
        <p:nvSpPr>
          <p:cNvPr id="5" name="Footer Placeholder 4"/>
          <p:cNvSpPr>
            <a:spLocks noGrp="1"/>
          </p:cNvSpPr>
          <p:nvPr>
            <p:ph type="ftr" sz="quarter" idx="11"/>
          </p:nvPr>
        </p:nvSpPr>
        <p:spPr>
          <a:xfrm>
            <a:off x="2246313" y="6451600"/>
            <a:ext cx="3844925" cy="269875"/>
          </a:xfrm>
          <a:prstGeom prst="rect">
            <a:avLst/>
          </a:prstGeom>
        </p:spPr>
        <p:txBody>
          <a:bodyPr/>
          <a:lstStyle>
            <a:lvl1pPr algn="l" defTabSz="457200" rtl="0">
              <a:defRPr sz="1800">
                <a:solidFill>
                  <a:srgbClr val="E0A6C3"/>
                </a:solidFill>
                <a:latin typeface="Arial" charset="0"/>
                <a:cs typeface="Arial" charset="0"/>
              </a:defRPr>
            </a:lvl1pPr>
          </a:lstStyle>
          <a:p>
            <a:pPr>
              <a:defRPr/>
            </a:pPr>
            <a:endParaRPr lang="en-US"/>
          </a:p>
        </p:txBody>
      </p:sp>
      <p:sp>
        <p:nvSpPr>
          <p:cNvPr id="6" name="Slide Number Placeholder 5"/>
          <p:cNvSpPr>
            <a:spLocks noGrp="1"/>
          </p:cNvSpPr>
          <p:nvPr>
            <p:ph type="sldNum" sz="quarter" idx="12"/>
          </p:nvPr>
        </p:nvSpPr>
        <p:spPr>
          <a:xfrm>
            <a:off x="266700" y="6451600"/>
            <a:ext cx="531813" cy="269875"/>
          </a:xfrm>
          <a:prstGeom prst="rect">
            <a:avLst/>
          </a:prstGeom>
        </p:spPr>
        <p:txBody>
          <a:bodyPr vert="horz" wrap="square" lIns="91440" tIns="45720" rIns="91440" bIns="45720" numCol="1" anchor="t" anchorCtr="0" compatLnSpc="1">
            <a:prstTxWarp prst="textNoShape">
              <a:avLst/>
            </a:prstTxWarp>
          </a:bodyPr>
          <a:lstStyle>
            <a:lvl1pPr algn="l" defTabSz="457200" rtl="0">
              <a:defRPr sz="1800">
                <a:solidFill>
                  <a:srgbClr val="999999"/>
                </a:solidFill>
                <a:latin typeface="Arial" panose="020B0604020202020204" pitchFamily="34" charset="0"/>
              </a:defRPr>
            </a:lvl1pPr>
          </a:lstStyle>
          <a:p>
            <a:fld id="{B637C850-51CB-49CA-BB5F-9778FD20FC05}" type="slidenum">
              <a:rPr lang="en-US" altLang="en-US"/>
              <a:pPr/>
              <a:t>‹#›</a:t>
            </a:fld>
            <a:endParaRPr lang="en-US" altLang="en-US"/>
          </a:p>
        </p:txBody>
      </p:sp>
    </p:spTree>
    <p:extLst>
      <p:ext uri="{BB962C8B-B14F-4D97-AF65-F5344CB8AC3E}">
        <p14:creationId xmlns:p14="http://schemas.microsoft.com/office/powerpoint/2010/main" val="2913826460"/>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66549" y="2449988"/>
            <a:ext cx="8513886" cy="1309272"/>
          </a:xfrm>
        </p:spPr>
        <p:txBody>
          <a:bodyPr>
            <a:normAutofit/>
          </a:bodyPr>
          <a:lstStyle>
            <a:lvl1pPr algn="ctr">
              <a:defRPr sz="4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323092" y="3917745"/>
            <a:ext cx="6400800" cy="1536631"/>
          </a:xfrm>
        </p:spPr>
        <p:txBody>
          <a:bodyPr/>
          <a:lstStyle>
            <a:lvl1pPr marL="0" indent="0" algn="ctr">
              <a:buNone/>
              <a:defRPr>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2814638" y="5961063"/>
            <a:ext cx="942975" cy="269875"/>
          </a:xfrm>
        </p:spPr>
        <p:txBody>
          <a:bodyPr/>
          <a:lstStyle>
            <a:lvl1pPr defTabSz="914400" eaLnBrk="0" hangingPunct="0">
              <a:defRPr>
                <a:solidFill>
                  <a:srgbClr val="731448"/>
                </a:solidFill>
              </a:defRPr>
            </a:lvl1pPr>
          </a:lstStyle>
          <a:p>
            <a:pPr>
              <a:defRPr/>
            </a:pPr>
            <a:fld id="{C02E35F1-C859-42F0-A0E7-DB62596D933C}" type="datetimeFigureOut">
              <a:rPr lang="en-US"/>
              <a:pPr>
                <a:defRPr/>
              </a:pPr>
              <a:t>2/7/2017</a:t>
            </a:fld>
            <a:endParaRPr lang="en-US" dirty="0"/>
          </a:p>
        </p:txBody>
      </p:sp>
      <p:sp>
        <p:nvSpPr>
          <p:cNvPr id="5" name="Footer Placeholder 4"/>
          <p:cNvSpPr>
            <a:spLocks noGrp="1"/>
          </p:cNvSpPr>
          <p:nvPr>
            <p:ph type="ftr" sz="quarter" idx="11"/>
          </p:nvPr>
        </p:nvSpPr>
        <p:spPr>
          <a:xfrm>
            <a:off x="3903663" y="5961063"/>
            <a:ext cx="4116387" cy="269875"/>
          </a:xfrm>
        </p:spPr>
        <p:txBody>
          <a:bodyPr/>
          <a:lstStyle>
            <a:lvl1pPr defTabSz="914400" eaLnBrk="0" hangingPunct="0">
              <a:defRPr>
                <a:solidFill>
                  <a:srgbClr val="731448"/>
                </a:solidFill>
              </a:defRPr>
            </a:lvl1pPr>
          </a:lstStyle>
          <a:p>
            <a:pPr>
              <a:defRPr/>
            </a:pPr>
            <a:endParaRPr lang="en-US"/>
          </a:p>
        </p:txBody>
      </p:sp>
      <p:sp>
        <p:nvSpPr>
          <p:cNvPr id="6" name="Slide Number Placeholder 5"/>
          <p:cNvSpPr>
            <a:spLocks noGrp="1"/>
          </p:cNvSpPr>
          <p:nvPr>
            <p:ph type="sldNum" sz="quarter" idx="12"/>
          </p:nvPr>
        </p:nvSpPr>
        <p:spPr>
          <a:xfrm>
            <a:off x="2254250" y="5961063"/>
            <a:ext cx="452438" cy="269875"/>
          </a:xfrm>
        </p:spPr>
        <p:txBody>
          <a:bodyPr/>
          <a:lstStyle>
            <a:lvl1pPr defTabSz="914400" eaLnBrk="0" hangingPunct="0">
              <a:defRPr>
                <a:solidFill>
                  <a:srgbClr val="731448"/>
                </a:solidFill>
              </a:defRPr>
            </a:lvl1pPr>
          </a:lstStyle>
          <a:p>
            <a:fld id="{D6B5AC7F-48F4-498C-A724-3355DC838069}" type="slidenum">
              <a:rPr lang="en-US" altLang="en-US"/>
              <a:pPr/>
              <a:t>‹#›</a:t>
            </a:fld>
            <a:endParaRPr lang="en-US" altLang="en-US"/>
          </a:p>
        </p:txBody>
      </p:sp>
    </p:spTree>
    <p:extLst>
      <p:ext uri="{BB962C8B-B14F-4D97-AF65-F5344CB8AC3E}">
        <p14:creationId xmlns:p14="http://schemas.microsoft.com/office/powerpoint/2010/main" val="16920216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2F3530EB-481B-49B4-A2BA-7CA301969C2E}"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ext Placeholder 4"/>
          <p:cNvSpPr>
            <a:spLocks noGrp="1"/>
          </p:cNvSpPr>
          <p:nvPr>
            <p:ph type="body" sz="quarter" idx="10"/>
          </p:nvPr>
        </p:nvSpPr>
        <p:spPr>
          <a:xfrm>
            <a:off x="0" y="6524723"/>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4138176180"/>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77"/>
            <a:ext cx="8631238" cy="919163"/>
          </a:xfrm>
        </p:spPr>
        <p:txBody>
          <a:bodyPr/>
          <a:lstStyle>
            <a:lvl1pPr algn="ct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hangingPunct="0">
              <a:defRPr/>
            </a:lvl1pPr>
          </a:lstStyle>
          <a:p>
            <a:pPr>
              <a:defRPr/>
            </a:pPr>
            <a:fld id="{C3565BF8-A084-4F5C-999C-21D621210915}" type="datetimeFigureOut">
              <a:rPr lang="en-US"/>
              <a:pPr>
                <a:defRPr/>
              </a:pPr>
              <a:t>2/7/2017</a:t>
            </a:fld>
            <a:endParaRPr lang="en-US" dirty="0"/>
          </a:p>
        </p:txBody>
      </p:sp>
      <p:sp>
        <p:nvSpPr>
          <p:cNvPr id="5" name="Footer Placeholder 4"/>
          <p:cNvSpPr>
            <a:spLocks noGrp="1"/>
          </p:cNvSpPr>
          <p:nvPr>
            <p:ph type="ftr" sz="quarter" idx="11"/>
          </p:nvPr>
        </p:nvSpPr>
        <p:spPr/>
        <p:txBody>
          <a:bodyPr/>
          <a:lstStyle>
            <a:lvl1pPr defTabSz="914400" eaLnBrk="0" hangingPunc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hangingPunct="0">
              <a:defRPr/>
            </a:lvl1pPr>
          </a:lstStyle>
          <a:p>
            <a:fld id="{C48BF185-C505-4FE7-9370-9832762FB8FF}" type="slidenum">
              <a:rPr lang="en-US" altLang="en-US"/>
              <a:pPr/>
              <a:t>‹#›</a:t>
            </a:fld>
            <a:endParaRPr lang="en-US" altLang="en-US"/>
          </a:p>
        </p:txBody>
      </p:sp>
    </p:spTree>
    <p:extLst>
      <p:ext uri="{BB962C8B-B14F-4D97-AF65-F5344CB8AC3E}">
        <p14:creationId xmlns:p14="http://schemas.microsoft.com/office/powerpoint/2010/main" val="68716922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6549" y="4406901"/>
            <a:ext cx="8420250" cy="1362075"/>
          </a:xfrm>
        </p:spPr>
        <p:txBody>
          <a:bodyPr anchor="t"/>
          <a:lstStyle>
            <a:lvl1pPr algn="l">
              <a:defRPr sz="4000" b="1"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6549" y="2906713"/>
            <a:ext cx="842025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eaLnBrk="0" hangingPunct="0">
              <a:defRPr>
                <a:solidFill>
                  <a:srgbClr val="E0A6C3"/>
                </a:solidFill>
              </a:defRPr>
            </a:lvl1pPr>
          </a:lstStyle>
          <a:p>
            <a:pPr>
              <a:defRPr/>
            </a:pPr>
            <a:fld id="{79076E53-302D-4F42-9607-45FB96640EA2}" type="datetimeFigureOut">
              <a:rPr lang="en-US"/>
              <a:pPr>
                <a:defRPr/>
              </a:pPr>
              <a:t>2/7/2017</a:t>
            </a:fld>
            <a:endParaRPr lang="en-US" dirty="0"/>
          </a:p>
        </p:txBody>
      </p:sp>
      <p:sp>
        <p:nvSpPr>
          <p:cNvPr id="5" name="Footer Placeholder 4"/>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hangingPunct="0">
              <a:defRPr/>
            </a:lvl1pPr>
          </a:lstStyle>
          <a:p>
            <a:fld id="{C6891625-4222-4F84-A141-2D4931C5FD04}" type="slidenum">
              <a:rPr lang="en-US" altLang="en-US"/>
              <a:pPr/>
              <a:t>‹#›</a:t>
            </a:fld>
            <a:endParaRPr lang="en-US" altLang="en-US"/>
          </a:p>
        </p:txBody>
      </p:sp>
    </p:spTree>
    <p:extLst>
      <p:ext uri="{BB962C8B-B14F-4D97-AF65-F5344CB8AC3E}">
        <p14:creationId xmlns:p14="http://schemas.microsoft.com/office/powerpoint/2010/main" val="302570556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77"/>
            <a:ext cx="8629650" cy="919163"/>
          </a:xfrm>
        </p:spPr>
        <p:txBody>
          <a:bodyPr/>
          <a:lstStyle>
            <a:lvl1pPr algn="ctr">
              <a:defRPr sz="3600"/>
            </a:lvl1pPr>
          </a:lstStyle>
          <a:p>
            <a:r>
              <a:rPr lang="en-US"/>
              <a:t>Click to edit Master title style</a:t>
            </a:r>
            <a:endParaRPr lang="en-US" dirty="0"/>
          </a:p>
        </p:txBody>
      </p:sp>
      <p:sp>
        <p:nvSpPr>
          <p:cNvPr id="3" name="Content Placeholder 2"/>
          <p:cNvSpPr>
            <a:spLocks noGrp="1"/>
          </p:cNvSpPr>
          <p:nvPr>
            <p:ph sz="half" idx="1"/>
          </p:nvPr>
        </p:nvSpPr>
        <p:spPr>
          <a:xfrm>
            <a:off x="266549" y="1310400"/>
            <a:ext cx="4139571" cy="488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8248" y="1310400"/>
            <a:ext cx="4128280" cy="488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defTabSz="914400" eaLnBrk="0" hangingPunct="0">
              <a:defRPr>
                <a:solidFill>
                  <a:srgbClr val="E0A6C3"/>
                </a:solidFill>
              </a:defRPr>
            </a:lvl1pPr>
          </a:lstStyle>
          <a:p>
            <a:pPr>
              <a:defRPr/>
            </a:pPr>
            <a:fld id="{712EB824-84FD-4E94-9476-7E898A47B8B2}" type="datetimeFigureOut">
              <a:rPr lang="en-US"/>
              <a:pPr>
                <a:defRPr/>
              </a:pPr>
              <a:t>2/7/2017</a:t>
            </a:fld>
            <a:endParaRPr lang="en-US" dirty="0"/>
          </a:p>
        </p:txBody>
      </p:sp>
      <p:sp>
        <p:nvSpPr>
          <p:cNvPr id="6" name="Footer Placeholder 5"/>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hangingPunct="0">
              <a:defRPr/>
            </a:lvl1pPr>
          </a:lstStyle>
          <a:p>
            <a:fld id="{6E1888B5-B13D-4AAF-B6A7-984B0B258EDF}" type="slidenum">
              <a:rPr lang="en-US" altLang="en-US"/>
              <a:pPr/>
              <a:t>‹#›</a:t>
            </a:fld>
            <a:endParaRPr lang="en-US" altLang="en-US"/>
          </a:p>
        </p:txBody>
      </p:sp>
    </p:spTree>
    <p:extLst>
      <p:ext uri="{BB962C8B-B14F-4D97-AF65-F5344CB8AC3E}">
        <p14:creationId xmlns:p14="http://schemas.microsoft.com/office/powerpoint/2010/main" val="414320343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77"/>
            <a:ext cx="8631238" cy="919163"/>
          </a:xfrm>
        </p:spPr>
        <p:txBody>
          <a:bodyPr/>
          <a:lstStyle>
            <a:lvl1pPr algn="ctr">
              <a:defRPr sz="3600"/>
            </a:lvl1pPr>
          </a:lstStyle>
          <a:p>
            <a:r>
              <a:rPr lang="en-US"/>
              <a:t>Click to edit Master title style</a:t>
            </a:r>
            <a:endParaRPr lang="en-US" dirty="0"/>
          </a:p>
        </p:txBody>
      </p:sp>
      <p:sp>
        <p:nvSpPr>
          <p:cNvPr id="3" name="Text Placeholder 2"/>
          <p:cNvSpPr>
            <a:spLocks noGrp="1"/>
          </p:cNvSpPr>
          <p:nvPr>
            <p:ph type="body" idx="1"/>
          </p:nvPr>
        </p:nvSpPr>
        <p:spPr>
          <a:xfrm>
            <a:off x="266550" y="1310401"/>
            <a:ext cx="4152439" cy="639763"/>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66550" y="1950172"/>
            <a:ext cx="4152439" cy="42202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76354" y="1310401"/>
            <a:ext cx="4120174" cy="639763"/>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76354" y="1950172"/>
            <a:ext cx="4120174" cy="42202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defTabSz="914400" eaLnBrk="0" hangingPunct="0">
              <a:defRPr>
                <a:solidFill>
                  <a:srgbClr val="E0A6C3"/>
                </a:solidFill>
              </a:defRPr>
            </a:lvl1pPr>
          </a:lstStyle>
          <a:p>
            <a:pPr>
              <a:defRPr/>
            </a:pPr>
            <a:fld id="{46F1E05B-0E6E-4F8A-A749-D98EF7F24BDA}" type="datetimeFigureOut">
              <a:rPr lang="en-US"/>
              <a:pPr>
                <a:defRPr/>
              </a:pPr>
              <a:t>2/7/2017</a:t>
            </a:fld>
            <a:endParaRPr lang="en-US" dirty="0"/>
          </a:p>
        </p:txBody>
      </p:sp>
      <p:sp>
        <p:nvSpPr>
          <p:cNvPr id="8" name="Footer Placeholder 7"/>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eaLnBrk="0" hangingPunct="0">
              <a:defRPr/>
            </a:lvl1pPr>
          </a:lstStyle>
          <a:p>
            <a:fld id="{F5F949BE-C0AA-4984-B6DD-3196512AC0C7}" type="slidenum">
              <a:rPr lang="en-US" altLang="en-US"/>
              <a:pPr/>
              <a:t>‹#›</a:t>
            </a:fld>
            <a:endParaRPr lang="en-US" altLang="en-US"/>
          </a:p>
        </p:txBody>
      </p:sp>
    </p:spTree>
    <p:extLst>
      <p:ext uri="{BB962C8B-B14F-4D97-AF65-F5344CB8AC3E}">
        <p14:creationId xmlns:p14="http://schemas.microsoft.com/office/powerpoint/2010/main" val="157809932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77"/>
            <a:ext cx="8631238" cy="919163"/>
          </a:xfrm>
        </p:spPr>
        <p:txBody>
          <a:bodyPr/>
          <a:lstStyle>
            <a:lvl1pPr algn="ctr">
              <a:defRPr sz="3600"/>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defTabSz="914400" eaLnBrk="0" hangingPunct="0">
              <a:defRPr/>
            </a:lvl1pPr>
          </a:lstStyle>
          <a:p>
            <a:pPr>
              <a:defRPr/>
            </a:pPr>
            <a:fld id="{BC6F5746-E2B5-40DC-A81E-CB826A60F76B}" type="datetimeFigureOut">
              <a:rPr lang="en-US"/>
              <a:pPr>
                <a:defRPr/>
              </a:pPr>
              <a:t>2/7/2017</a:t>
            </a:fld>
            <a:endParaRPr lang="en-US" dirty="0"/>
          </a:p>
        </p:txBody>
      </p:sp>
      <p:sp>
        <p:nvSpPr>
          <p:cNvPr id="4" name="Footer Placeholder 4"/>
          <p:cNvSpPr>
            <a:spLocks noGrp="1"/>
          </p:cNvSpPr>
          <p:nvPr>
            <p:ph type="ftr" sz="quarter" idx="11"/>
          </p:nvPr>
        </p:nvSpPr>
        <p:spPr/>
        <p:txBody>
          <a:bodyPr/>
          <a:lstStyle>
            <a:lvl1pPr defTabSz="914400" eaLnBrk="0" hangingPunct="0">
              <a:defRPr/>
            </a:lvl1pPr>
          </a:lstStyle>
          <a:p>
            <a:pPr>
              <a:defRPr/>
            </a:pPr>
            <a:endParaRPr lang="en-US"/>
          </a:p>
        </p:txBody>
      </p:sp>
      <p:sp>
        <p:nvSpPr>
          <p:cNvPr id="5" name="Slide Number Placeholder 5"/>
          <p:cNvSpPr>
            <a:spLocks noGrp="1"/>
          </p:cNvSpPr>
          <p:nvPr>
            <p:ph type="sldNum" sz="quarter" idx="12"/>
          </p:nvPr>
        </p:nvSpPr>
        <p:spPr/>
        <p:txBody>
          <a:bodyPr/>
          <a:lstStyle>
            <a:lvl1pPr defTabSz="914400" eaLnBrk="0" hangingPunct="0">
              <a:defRPr/>
            </a:lvl1pPr>
          </a:lstStyle>
          <a:p>
            <a:fld id="{3D3F5D37-04C7-48F0-BD8C-FB8CBD71A338}" type="slidenum">
              <a:rPr lang="en-US" altLang="en-US"/>
              <a:pPr/>
              <a:t>‹#›</a:t>
            </a:fld>
            <a:endParaRPr lang="en-US" altLang="en-US"/>
          </a:p>
        </p:txBody>
      </p:sp>
    </p:spTree>
    <p:extLst>
      <p:ext uri="{BB962C8B-B14F-4D97-AF65-F5344CB8AC3E}">
        <p14:creationId xmlns:p14="http://schemas.microsoft.com/office/powerpoint/2010/main" val="22138271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defTabSz="914400" eaLnBrk="0" hangingPunct="0">
              <a:defRPr/>
            </a:lvl1pPr>
          </a:lstStyle>
          <a:p>
            <a:pPr>
              <a:defRPr/>
            </a:pPr>
            <a:fld id="{3494275C-C3B1-4014-98B7-DD9B2A60F1C0}" type="datetimeFigureOut">
              <a:rPr lang="en-US"/>
              <a:pPr>
                <a:defRPr/>
              </a:pPr>
              <a:t>2/7/2017</a:t>
            </a:fld>
            <a:endParaRPr lang="en-US" dirty="0"/>
          </a:p>
        </p:txBody>
      </p:sp>
      <p:sp>
        <p:nvSpPr>
          <p:cNvPr id="3" name="Footer Placeholder 4"/>
          <p:cNvSpPr>
            <a:spLocks noGrp="1"/>
          </p:cNvSpPr>
          <p:nvPr>
            <p:ph type="ftr" sz="quarter" idx="11"/>
          </p:nvPr>
        </p:nvSpPr>
        <p:spPr/>
        <p:txBody>
          <a:bodyPr/>
          <a:lstStyle>
            <a:lvl1pPr defTabSz="914400" eaLnBrk="0" hangingPunct="0">
              <a:defRPr/>
            </a:lvl1pPr>
          </a:lstStyle>
          <a:p>
            <a:pPr>
              <a:defRPr/>
            </a:pPr>
            <a:endParaRPr lang="en-US"/>
          </a:p>
        </p:txBody>
      </p:sp>
      <p:sp>
        <p:nvSpPr>
          <p:cNvPr id="4" name="Slide Number Placeholder 5"/>
          <p:cNvSpPr>
            <a:spLocks noGrp="1"/>
          </p:cNvSpPr>
          <p:nvPr>
            <p:ph type="sldNum" sz="quarter" idx="12"/>
          </p:nvPr>
        </p:nvSpPr>
        <p:spPr/>
        <p:txBody>
          <a:bodyPr/>
          <a:lstStyle>
            <a:lvl1pPr defTabSz="914400" eaLnBrk="0" hangingPunct="0">
              <a:defRPr/>
            </a:lvl1pPr>
          </a:lstStyle>
          <a:p>
            <a:fld id="{027E8C51-852B-4BD8-8DBA-9A94E7CB6036}" type="slidenum">
              <a:rPr lang="en-US" altLang="en-US"/>
              <a:pPr/>
              <a:t>‹#›</a:t>
            </a:fld>
            <a:endParaRPr lang="en-US" altLang="en-US"/>
          </a:p>
        </p:txBody>
      </p:sp>
    </p:spTree>
    <p:extLst>
      <p:ext uri="{BB962C8B-B14F-4D97-AF65-F5344CB8AC3E}">
        <p14:creationId xmlns:p14="http://schemas.microsoft.com/office/powerpoint/2010/main" val="266731119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6550" y="360085"/>
            <a:ext cx="3112724" cy="800063"/>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488814" y="360000"/>
            <a:ext cx="5197989" cy="582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66550" y="1160064"/>
            <a:ext cx="3112724" cy="50247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defTabSz="914400" eaLnBrk="0" hangingPunct="0">
              <a:defRPr>
                <a:solidFill>
                  <a:srgbClr val="E0A6C3"/>
                </a:solidFill>
              </a:defRPr>
            </a:lvl1pPr>
          </a:lstStyle>
          <a:p>
            <a:pPr>
              <a:defRPr/>
            </a:pPr>
            <a:fld id="{A65C4266-F0D3-4650-BCBC-49114A8AE886}" type="datetimeFigureOut">
              <a:rPr lang="en-US"/>
              <a:pPr>
                <a:defRPr/>
              </a:pPr>
              <a:t>2/7/2017</a:t>
            </a:fld>
            <a:endParaRPr lang="en-US" dirty="0"/>
          </a:p>
        </p:txBody>
      </p:sp>
      <p:sp>
        <p:nvSpPr>
          <p:cNvPr id="6" name="Footer Placeholder 5"/>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eaLnBrk="0" hangingPunct="0">
              <a:defRPr/>
            </a:lvl1pPr>
          </a:lstStyle>
          <a:p>
            <a:fld id="{CF533D1D-61F0-4BF6-987B-74F93E8094E6}" type="slidenum">
              <a:rPr lang="en-US" altLang="en-US"/>
              <a:pPr/>
              <a:t>‹#›</a:t>
            </a:fld>
            <a:endParaRPr lang="en-US" altLang="en-US"/>
          </a:p>
        </p:txBody>
      </p:sp>
    </p:spTree>
    <p:extLst>
      <p:ext uri="{BB962C8B-B14F-4D97-AF65-F5344CB8AC3E}">
        <p14:creationId xmlns:p14="http://schemas.microsoft.com/office/powerpoint/2010/main" val="366983564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79726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09437"/>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4001"/>
            <a:ext cx="5486400" cy="7007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defTabSz="914400" eaLnBrk="0" hangingPunct="0">
              <a:defRPr/>
            </a:lvl1pPr>
          </a:lstStyle>
          <a:p>
            <a:pPr>
              <a:defRPr/>
            </a:pPr>
            <a:fld id="{F92C5FB1-A442-4CF1-AC7C-256E96C259A9}" type="datetimeFigureOut">
              <a:rPr lang="en-US"/>
              <a:pPr>
                <a:defRPr/>
              </a:pPr>
              <a:t>2/7/2017</a:t>
            </a:fld>
            <a:endParaRPr lang="en-US" dirty="0"/>
          </a:p>
        </p:txBody>
      </p:sp>
      <p:sp>
        <p:nvSpPr>
          <p:cNvPr id="6" name="Footer Placeholder 4"/>
          <p:cNvSpPr>
            <a:spLocks noGrp="1"/>
          </p:cNvSpPr>
          <p:nvPr>
            <p:ph type="ftr" sz="quarter" idx="11"/>
          </p:nvPr>
        </p:nvSpPr>
        <p:spPr/>
        <p:txBody>
          <a:bodyPr/>
          <a:lstStyle>
            <a:lvl1pPr defTabSz="914400" eaLnBrk="0" hangingPunct="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eaLnBrk="0" hangingPunct="0">
              <a:defRPr/>
            </a:lvl1pPr>
          </a:lstStyle>
          <a:p>
            <a:fld id="{57221AD5-57C6-421E-ABE5-AD589EC7440B}" type="slidenum">
              <a:rPr lang="en-US" altLang="en-US"/>
              <a:pPr/>
              <a:t>‹#›</a:t>
            </a:fld>
            <a:endParaRPr lang="en-US" altLang="en-US"/>
          </a:p>
        </p:txBody>
      </p:sp>
    </p:spTree>
    <p:extLst>
      <p:ext uri="{BB962C8B-B14F-4D97-AF65-F5344CB8AC3E}">
        <p14:creationId xmlns:p14="http://schemas.microsoft.com/office/powerpoint/2010/main" val="3623868759"/>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266700" y="269877"/>
            <a:ext cx="8629650" cy="919163"/>
          </a:xfrm>
        </p:spPr>
        <p:txBody>
          <a:bodyPr/>
          <a:lstStyle>
            <a:lvl1pPr algn="ctr">
              <a:defRPr sz="3600"/>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hangingPunct="0">
              <a:defRPr>
                <a:solidFill>
                  <a:srgbClr val="E0A6C3"/>
                </a:solidFill>
              </a:defRPr>
            </a:lvl1pPr>
          </a:lstStyle>
          <a:p>
            <a:pPr>
              <a:defRPr/>
            </a:pPr>
            <a:fld id="{0B6E80DA-40BC-4FC4-85C7-C200EC10C391}" type="datetimeFigureOut">
              <a:rPr lang="en-US"/>
              <a:pPr>
                <a:defRPr/>
              </a:pPr>
              <a:t>2/7/2017</a:t>
            </a:fld>
            <a:endParaRPr lang="en-US" dirty="0"/>
          </a:p>
        </p:txBody>
      </p:sp>
      <p:sp>
        <p:nvSpPr>
          <p:cNvPr id="5" name="Footer Placeholder 4"/>
          <p:cNvSpPr>
            <a:spLocks noGrp="1"/>
          </p:cNvSpPr>
          <p:nvPr>
            <p:ph type="ftr" sz="quarter" idx="11"/>
          </p:nvPr>
        </p:nvSpPr>
        <p:spPr/>
        <p:txBody>
          <a:bodyPr/>
          <a:lstStyle>
            <a:lvl1pPr defTabSz="914400" eaLnBrk="0" hangingPunct="0">
              <a:defRPr>
                <a:solidFill>
                  <a:srgbClr val="E0A6C3"/>
                </a:solidFill>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eaLnBrk="0" hangingPunct="0">
              <a:defRPr/>
            </a:lvl1pPr>
          </a:lstStyle>
          <a:p>
            <a:fld id="{70B24802-EAEC-4D82-94E0-BF80DD20FE95}" type="slidenum">
              <a:rPr lang="en-US" altLang="en-US"/>
              <a:pPr/>
              <a:t>‹#›</a:t>
            </a:fld>
            <a:endParaRPr lang="en-US" altLang="en-US"/>
          </a:p>
        </p:txBody>
      </p:sp>
    </p:spTree>
    <p:extLst>
      <p:ext uri="{BB962C8B-B14F-4D97-AF65-F5344CB8AC3E}">
        <p14:creationId xmlns:p14="http://schemas.microsoft.com/office/powerpoint/2010/main" val="353605836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p:cNvSpPr>
            <a:spLocks noGrp="1"/>
          </p:cNvSpPr>
          <p:nvPr>
            <p:ph type="title"/>
          </p:nvPr>
        </p:nvSpPr>
        <p:spPr>
          <a:xfrm>
            <a:off x="266699" y="269877"/>
            <a:ext cx="8626475" cy="919163"/>
          </a:xfrm>
        </p:spPr>
        <p:txBody>
          <a:bodyPr/>
          <a:lstStyle>
            <a:lvl1pPr algn="ctr">
              <a:defRPr sz="3600"/>
            </a:lvl1pPr>
          </a:lstStyle>
          <a:p>
            <a:r>
              <a:rPr lang="en-US"/>
              <a:t>Click to edit Master title style</a:t>
            </a:r>
            <a:endParaRPr lang="en-GB" dirty="0"/>
          </a:p>
        </p:txBody>
      </p:sp>
      <p:sp>
        <p:nvSpPr>
          <p:cNvPr id="9" name="Text Placeholder 8"/>
          <p:cNvSpPr>
            <a:spLocks noGrp="1"/>
          </p:cNvSpPr>
          <p:nvPr>
            <p:ph type="body" sz="quarter" idx="13"/>
          </p:nvPr>
        </p:nvSpPr>
        <p:spPr>
          <a:xfrm>
            <a:off x="309600" y="1760400"/>
            <a:ext cx="6706800" cy="4424400"/>
          </a:xfrm>
        </p:spPr>
        <p:txBody>
          <a:bodyPr/>
          <a:lstStyle>
            <a:lvl1pPr marL="0" indent="0">
              <a:buNone/>
              <a:defRPr sz="2400" b="1">
                <a:solidFill>
                  <a:schemeClr val="tx1"/>
                </a:solidFill>
                <a:latin typeface="Arial" pitchFamily="34" charset="0"/>
                <a:cs typeface="Arial" pitchFamily="34" charset="0"/>
              </a:defRPr>
            </a:lvl1pPr>
          </a:lstStyle>
          <a:p>
            <a:pPr lvl="0"/>
            <a:r>
              <a:rPr lang="en-US"/>
              <a:t>Click to edit Master text styles</a:t>
            </a:r>
          </a:p>
        </p:txBody>
      </p:sp>
      <p:sp>
        <p:nvSpPr>
          <p:cNvPr id="4" name="Slide Number Placeholder 3"/>
          <p:cNvSpPr>
            <a:spLocks noGrp="1" noChangeArrowheads="1"/>
          </p:cNvSpPr>
          <p:nvPr>
            <p:ph type="sldNum" sz="quarter" idx="14"/>
          </p:nvPr>
        </p:nvSpPr>
        <p:spPr/>
        <p:txBody>
          <a:bodyPr/>
          <a:lstStyle>
            <a:lvl1pPr defTabSz="914400" eaLnBrk="0" hangingPunct="0">
              <a:defRPr/>
            </a:lvl1pPr>
          </a:lstStyle>
          <a:p>
            <a:fld id="{A6E85DA9-0B58-4B5B-AA62-651D0A8B7EBB}" type="slidenum">
              <a:rPr lang="en-GB" altLang="en-US"/>
              <a:pPr/>
              <a:t>‹#›</a:t>
            </a:fld>
            <a:endParaRPr lang="en-GB" altLang="en-US"/>
          </a:p>
        </p:txBody>
      </p:sp>
      <p:sp>
        <p:nvSpPr>
          <p:cNvPr id="5" name="Date Placeholder 7"/>
          <p:cNvSpPr>
            <a:spLocks noGrp="1"/>
          </p:cNvSpPr>
          <p:nvPr>
            <p:ph type="dt" sz="half" idx="15"/>
          </p:nvPr>
        </p:nvSpPr>
        <p:spPr/>
        <p:txBody>
          <a:bodyPr/>
          <a:lstStyle>
            <a:lvl1pPr defTabSz="914400" eaLnBrk="0" hangingPunct="0">
              <a:defRPr/>
            </a:lvl1pPr>
          </a:lstStyle>
          <a:p>
            <a:pPr>
              <a:defRPr/>
            </a:pPr>
            <a:r>
              <a:rPr lang="en-US"/>
              <a:t>Author | 00 Month Year</a:t>
            </a:r>
            <a:endParaRPr lang="sv-SE"/>
          </a:p>
        </p:txBody>
      </p:sp>
      <p:sp>
        <p:nvSpPr>
          <p:cNvPr id="6" name="Footer Placeholder 10"/>
          <p:cNvSpPr>
            <a:spLocks noGrp="1"/>
          </p:cNvSpPr>
          <p:nvPr>
            <p:ph type="ftr" sz="quarter" idx="16"/>
          </p:nvPr>
        </p:nvSpPr>
        <p:spPr/>
        <p:txBody>
          <a:bodyPr/>
          <a:lstStyle>
            <a:lvl1pPr defTabSz="914400" eaLnBrk="0" hangingPunct="0">
              <a:defRPr/>
            </a:lvl1pPr>
          </a:lstStyle>
          <a:p>
            <a:pPr>
              <a:defRPr/>
            </a:pPr>
            <a:r>
              <a:rPr lang="en-GB"/>
              <a:t>Set area descriptor | Sub level 1</a:t>
            </a:r>
            <a:endParaRPr lang="sv-SE"/>
          </a:p>
        </p:txBody>
      </p:sp>
    </p:spTree>
    <p:extLst>
      <p:ext uri="{BB962C8B-B14F-4D97-AF65-F5344CB8AC3E}">
        <p14:creationId xmlns:p14="http://schemas.microsoft.com/office/powerpoint/2010/main" val="3287938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66846847"/>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149"/>
            <a:ext cx="5111750" cy="5853113"/>
          </a:xfrm>
        </p:spPr>
        <p:txBody>
          <a:bodyPr/>
          <a:lstStyle>
            <a:lvl1pPr>
              <a:buClr>
                <a:schemeClr val="tx2"/>
              </a:buClr>
              <a:defRPr sz="3200">
                <a:solidFill>
                  <a:schemeClr val="tx1"/>
                </a:solidFill>
              </a:defRPr>
            </a:lvl1pPr>
            <a:lvl2pPr>
              <a:defRPr sz="2800">
                <a:solidFill>
                  <a:schemeClr val="tx1"/>
                </a:solidFill>
              </a:defRPr>
            </a:lvl2pPr>
            <a:lvl3pPr>
              <a:buClr>
                <a:srgbClr val="FFFF00"/>
              </a:buClr>
              <a:defRPr sz="2400">
                <a:solidFill>
                  <a:schemeClr val="tx1"/>
                </a:solidFill>
              </a:defRPr>
            </a:lvl3pPr>
            <a:lvl4pPr>
              <a:buClr>
                <a:schemeClr val="bg1">
                  <a:lumMod val="40000"/>
                  <a:lumOff val="60000"/>
                </a:schemeClr>
              </a:buCl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solidFill>
                  <a:schemeClr val="tx1"/>
                </a:solidFill>
              </a:defRPr>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dirty="0"/>
              <a:t>Click to edit Master text styles</a:t>
            </a:r>
          </a:p>
        </p:txBody>
      </p:sp>
      <p:sp>
        <p:nvSpPr>
          <p:cNvPr id="5" name="Text Placeholder 4"/>
          <p:cNvSpPr>
            <a:spLocks noGrp="1"/>
          </p:cNvSpPr>
          <p:nvPr>
            <p:ph type="body" sz="quarter" idx="10"/>
          </p:nvPr>
        </p:nvSpPr>
        <p:spPr>
          <a:xfrm>
            <a:off x="0" y="6524723"/>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1925007837"/>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1_Introduc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2"/>
          </p:nvPr>
        </p:nvSpPr>
        <p:spPr>
          <a:xfrm>
            <a:off x="292822" y="1221028"/>
            <a:ext cx="8416800" cy="511200"/>
          </a:xfrm>
        </p:spPr>
        <p:txBody>
          <a:bodyPr/>
          <a:lstStyle>
            <a:lvl1pPr marL="0" indent="0">
              <a:buNone/>
              <a:defRPr sz="2800" b="1" baseline="0">
                <a:solidFill>
                  <a:schemeClr val="accent2"/>
                </a:solidFill>
                <a:latin typeface="Arial" pitchFamily="34" charset="0"/>
                <a:cs typeface="Arial" pitchFamily="34" charset="0"/>
              </a:defRPr>
            </a:lvl1pPr>
          </a:lstStyle>
          <a:p>
            <a:pPr lvl="0"/>
            <a:r>
              <a:rPr lang="en-US"/>
              <a:t>Click to edit Master text styles</a:t>
            </a:r>
          </a:p>
        </p:txBody>
      </p:sp>
      <p:sp>
        <p:nvSpPr>
          <p:cNvPr id="9" name="Text Placeholder 8"/>
          <p:cNvSpPr>
            <a:spLocks noGrp="1"/>
          </p:cNvSpPr>
          <p:nvPr>
            <p:ph type="body" sz="quarter" idx="13"/>
          </p:nvPr>
        </p:nvSpPr>
        <p:spPr>
          <a:xfrm>
            <a:off x="292822" y="1760400"/>
            <a:ext cx="6706800" cy="4424400"/>
          </a:xfrm>
        </p:spPr>
        <p:txBody>
          <a:bodyPr/>
          <a:lstStyle>
            <a:lvl1pPr marL="0" indent="0">
              <a:buNone/>
              <a:defRPr sz="2400" b="1">
                <a:solidFill>
                  <a:schemeClr val="tx1"/>
                </a:solidFill>
                <a:latin typeface="Arial" pitchFamily="34" charset="0"/>
                <a:cs typeface="Arial" pitchFamily="34" charset="0"/>
              </a:defRPr>
            </a:lvl1pPr>
          </a:lstStyle>
          <a:p>
            <a:pPr lvl="0"/>
            <a:r>
              <a:rPr lang="en-US"/>
              <a:t>Click to edit Master text styles</a:t>
            </a:r>
          </a:p>
        </p:txBody>
      </p:sp>
      <p:sp>
        <p:nvSpPr>
          <p:cNvPr id="5" name="Slide Number Placeholder 4"/>
          <p:cNvSpPr>
            <a:spLocks noGrp="1" noChangeArrowheads="1"/>
          </p:cNvSpPr>
          <p:nvPr>
            <p:ph type="sldNum" sz="quarter" idx="14"/>
          </p:nvPr>
        </p:nvSpPr>
        <p:spPr/>
        <p:txBody>
          <a:bodyPr/>
          <a:lstStyle>
            <a:lvl1pPr defTabSz="914400" eaLnBrk="0" hangingPunct="0">
              <a:defRPr/>
            </a:lvl1pPr>
          </a:lstStyle>
          <a:p>
            <a:fld id="{A54F5EDE-E8B8-4F14-BF03-DEF243EACF39}" type="slidenum">
              <a:rPr lang="en-GB" altLang="en-US"/>
              <a:pPr/>
              <a:t>‹#›</a:t>
            </a:fld>
            <a:endParaRPr lang="en-GB" altLang="en-US"/>
          </a:p>
        </p:txBody>
      </p:sp>
      <p:sp>
        <p:nvSpPr>
          <p:cNvPr id="6" name="Date Placeholder 7"/>
          <p:cNvSpPr>
            <a:spLocks noGrp="1"/>
          </p:cNvSpPr>
          <p:nvPr>
            <p:ph type="dt" sz="half" idx="15"/>
          </p:nvPr>
        </p:nvSpPr>
        <p:spPr/>
        <p:txBody>
          <a:bodyPr/>
          <a:lstStyle>
            <a:lvl1pPr defTabSz="914400" eaLnBrk="0" hangingPunct="0">
              <a:defRPr/>
            </a:lvl1pPr>
          </a:lstStyle>
          <a:p>
            <a:pPr>
              <a:defRPr/>
            </a:pPr>
            <a:r>
              <a:rPr lang="en-US"/>
              <a:t>Author | 00 Month Year</a:t>
            </a:r>
            <a:endParaRPr lang="sv-SE"/>
          </a:p>
        </p:txBody>
      </p:sp>
      <p:sp>
        <p:nvSpPr>
          <p:cNvPr id="8" name="Footer Placeholder 10"/>
          <p:cNvSpPr>
            <a:spLocks noGrp="1"/>
          </p:cNvSpPr>
          <p:nvPr>
            <p:ph type="ftr" sz="quarter" idx="16"/>
          </p:nvPr>
        </p:nvSpPr>
        <p:spPr/>
        <p:txBody>
          <a:bodyPr/>
          <a:lstStyle>
            <a:lvl1pPr defTabSz="914400" eaLnBrk="0" hangingPunct="0">
              <a:defRPr/>
            </a:lvl1pPr>
          </a:lstStyle>
          <a:p>
            <a:pPr>
              <a:defRPr/>
            </a:pPr>
            <a:r>
              <a:rPr lang="en-GB"/>
              <a:t>Set area descriptor | Sub level 1</a:t>
            </a:r>
            <a:endParaRPr lang="sv-SE"/>
          </a:p>
        </p:txBody>
      </p:sp>
    </p:spTree>
    <p:extLst>
      <p:ext uri="{BB962C8B-B14F-4D97-AF65-F5344CB8AC3E}">
        <p14:creationId xmlns:p14="http://schemas.microsoft.com/office/powerpoint/2010/main" val="238507556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83298" name="Rectangle 2"/>
          <p:cNvSpPr>
            <a:spLocks noGrp="1" noChangeArrowheads="1"/>
          </p:cNvSpPr>
          <p:nvPr>
            <p:ph type="subTitle" sz="quarter" idx="1"/>
          </p:nvPr>
        </p:nvSpPr>
        <p:spPr>
          <a:xfrm>
            <a:off x="457200" y="3529013"/>
            <a:ext cx="8229600" cy="1752600"/>
          </a:xfrm>
        </p:spPr>
        <p:txBody>
          <a:bodyPr/>
          <a:lstStyle>
            <a:lvl1pPr marL="0" indent="0">
              <a:buFont typeface="Wingdings" pitchFamily="2" charset="2"/>
              <a:buNone/>
              <a:defRPr/>
            </a:lvl1pPr>
          </a:lstStyle>
          <a:p>
            <a:r>
              <a:rPr lang="en-GB"/>
              <a:t>Click to edit Master subtitle style</a:t>
            </a:r>
          </a:p>
        </p:txBody>
      </p:sp>
      <p:sp>
        <p:nvSpPr>
          <p:cNvPr id="183299" name="Rectangle 3"/>
          <p:cNvSpPr>
            <a:spLocks noGrp="1" noChangeArrowheads="1"/>
          </p:cNvSpPr>
          <p:nvPr>
            <p:ph type="ctrTitle" sz="quarter"/>
          </p:nvPr>
        </p:nvSpPr>
        <p:spPr>
          <a:xfrm>
            <a:off x="457200" y="2338388"/>
            <a:ext cx="8229600" cy="1143000"/>
          </a:xfrm>
          <a:ln w="12700">
            <a:headEnd type="none" w="sm" len="sm"/>
            <a:tailEnd type="none" w="sm" len="sm"/>
          </a:ln>
        </p:spPr>
        <p:txBody>
          <a:bodyPr/>
          <a:lstStyle>
            <a:lvl1pPr>
              <a:defRPr sz="3600"/>
            </a:lvl1pPr>
          </a:lstStyle>
          <a:p>
            <a:r>
              <a:rPr lang="en-GB"/>
              <a:t>Click to edit Master title style</a:t>
            </a:r>
          </a:p>
        </p:txBody>
      </p:sp>
    </p:spTree>
    <p:extLst>
      <p:ext uri="{BB962C8B-B14F-4D97-AF65-F5344CB8AC3E}">
        <p14:creationId xmlns:p14="http://schemas.microsoft.com/office/powerpoint/2010/main" val="3818860078"/>
      </p:ext>
    </p:extLst>
  </p:cSld>
  <p:clrMapOvr>
    <a:masterClrMapping/>
  </p:clrMapOvr>
  <p:transition>
    <p:wipe dir="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07885534"/>
      </p:ext>
    </p:extLst>
  </p:cSld>
  <p:clrMapOvr>
    <a:masterClrMapping/>
  </p:clrMapOvr>
  <p:transition>
    <p:wipe dir="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32275090"/>
      </p:ext>
    </p:extLst>
  </p:cSld>
  <p:clrMapOvr>
    <a:masterClrMapping/>
  </p:clrMapOvr>
  <p:transition>
    <p:wipe dir="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57209799"/>
      </p:ext>
    </p:extLst>
  </p:cSld>
  <p:clrMapOvr>
    <a:masterClrMapping/>
  </p:clrMapOvr>
  <p:transition>
    <p:wipe dir="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34944452"/>
      </p:ext>
    </p:extLst>
  </p:cSld>
  <p:clrMapOvr>
    <a:masterClrMapping/>
  </p:clrMapOvr>
  <p:transition>
    <p:wipe dir="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60457498"/>
      </p:ext>
    </p:extLst>
  </p:cSld>
  <p:clrMapOvr>
    <a:masterClrMapping/>
  </p:clrMapOvr>
  <p:transition>
    <p:wipe dir="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2034291"/>
      </p:ext>
    </p:extLst>
  </p:cSld>
  <p:clrMapOvr>
    <a:masterClrMapping/>
  </p:clrMapOvr>
  <p:transition>
    <p:wipe dir="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13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7830381"/>
      </p:ext>
    </p:extLst>
  </p:cSld>
  <p:clrMapOvr>
    <a:masterClrMapping/>
  </p:clrMapOvr>
  <p:transition>
    <p:wipe dir="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42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62543512"/>
      </p:ext>
    </p:extLst>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iddle subtitle">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C6A9F42A-B273-4902-9FBB-C2761982325A}"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a:xfrm>
            <a:off x="304801" y="2857500"/>
            <a:ext cx="8534400" cy="1143000"/>
          </a:xfrm>
        </p:spPr>
        <p:txBody>
          <a:bodyPr/>
          <a:lstStyle>
            <a:lvl1pPr>
              <a:defRPr sz="3200"/>
            </a:lvl1pPr>
          </a:lstStyle>
          <a:p>
            <a:r>
              <a:rPr lang="en-US" dirty="0"/>
              <a:t>Click to edit Master title style</a:t>
            </a:r>
            <a:endParaRPr lang="en-GB" dirty="0"/>
          </a:p>
        </p:txBody>
      </p:sp>
    </p:spTree>
    <p:extLst>
      <p:ext uri="{BB962C8B-B14F-4D97-AF65-F5344CB8AC3E}">
        <p14:creationId xmlns:p14="http://schemas.microsoft.com/office/powerpoint/2010/main" val="2216749366"/>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89277413"/>
      </p:ext>
    </p:extLst>
  </p:cSld>
  <p:clrMapOvr>
    <a:masterClrMapping/>
  </p:clrMapOvr>
  <p:transition>
    <p:wipe dir="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7359" y="274641"/>
            <a:ext cx="2058987" cy="637698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41"/>
            <a:ext cx="6027738" cy="6376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15087322"/>
      </p:ext>
    </p:extLst>
  </p:cSld>
  <p:clrMapOvr>
    <a:masterClrMapping/>
  </p:clrMapOvr>
  <p:transition>
    <p:wipe dir="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6"/>
          <p:cNvSpPr>
            <a:spLocks noGrp="1"/>
          </p:cNvSpPr>
          <p:nvPr>
            <p:ph type="body" sz="quarter" idx="10"/>
          </p:nvPr>
        </p:nvSpPr>
        <p:spPr>
          <a:xfrm>
            <a:off x="126" y="6143709"/>
            <a:ext cx="8582025" cy="714375"/>
          </a:xfrm>
        </p:spPr>
        <p:txBody>
          <a:bodyPr lIns="457200" bIns="118872" anchor="b"/>
          <a:lstStyle>
            <a:lvl1pPr marL="0" indent="0">
              <a:spcBef>
                <a:spcPts val="0"/>
              </a:spcBef>
              <a:buNone/>
              <a:defRPr sz="800"/>
            </a:lvl1pPr>
          </a:lstStyle>
          <a:p>
            <a:pPr lvl="0"/>
            <a:r>
              <a:rPr lang="en-US" dirty="0"/>
              <a:t>Click to edit Master text styles</a:t>
            </a:r>
          </a:p>
        </p:txBody>
      </p:sp>
      <p:sp>
        <p:nvSpPr>
          <p:cNvPr id="4" name="Slide Number Placeholder 5"/>
          <p:cNvSpPr>
            <a:spLocks noGrp="1"/>
          </p:cNvSpPr>
          <p:nvPr>
            <p:ph type="sldNum" sz="quarter" idx="11"/>
          </p:nvPr>
        </p:nvSpPr>
        <p:spPr>
          <a:xfrm>
            <a:off x="8753475" y="6492875"/>
            <a:ext cx="390525" cy="365125"/>
          </a:xfrm>
          <a:prstGeom prst="rect">
            <a:avLst/>
          </a:prstGeom>
        </p:spPr>
        <p:txBody>
          <a:bodyPr vert="horz" wrap="square" lIns="91440" tIns="45720" rIns="91440" bIns="45720" numCol="1" anchor="t" anchorCtr="0" compatLnSpc="1">
            <a:prstTxWarp prst="textNoShape">
              <a:avLst/>
            </a:prstTxWarp>
          </a:bodyPr>
          <a:lstStyle>
            <a:lvl1pPr rtl="0">
              <a:defRPr sz="900">
                <a:solidFill>
                  <a:srgbClr val="FFFFFF"/>
                </a:solidFill>
                <a:latin typeface="Arial" panose="020B0604020202020204" pitchFamily="34" charset="0"/>
              </a:defRPr>
            </a:lvl1pPr>
          </a:lstStyle>
          <a:p>
            <a:fld id="{7A715322-427B-47D8-BB47-5BB13E976A4E}" type="slidenum">
              <a:rPr lang="en-US" altLang="en-US"/>
              <a:pPr/>
              <a:t>‹#›</a:t>
            </a:fld>
            <a:endParaRPr lang="en-US" altLang="en-US"/>
          </a:p>
        </p:txBody>
      </p:sp>
    </p:spTree>
    <p:extLst>
      <p:ext uri="{BB962C8B-B14F-4D97-AF65-F5344CB8AC3E}">
        <p14:creationId xmlns:p14="http://schemas.microsoft.com/office/powerpoint/2010/main" val="254646386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3"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shpGridNormal" hidden="1"/>
          <p:cNvGrpSpPr>
            <a:grpSpLocks/>
          </p:cNvGrpSpPr>
          <p:nvPr userDrawn="1"/>
        </p:nvGrpSpPr>
        <p:grpSpPr bwMode="auto">
          <a:xfrm>
            <a:off x="396875" y="514350"/>
            <a:ext cx="8355013" cy="5764213"/>
            <a:chOff x="271" y="324"/>
            <a:chExt cx="5701" cy="3631"/>
          </a:xfrm>
        </p:grpSpPr>
        <p:sp>
          <p:nvSpPr>
            <p:cNvPr id="6"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7"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pic>
        <p:nvPicPr>
          <p:cNvPr id="8" name="shpLogoPicDark"/>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p:cNvSpPr/>
          <p:nvPr userDrawn="1"/>
        </p:nvSpPr>
        <p:spPr>
          <a:xfrm>
            <a:off x="1651000" y="2736850"/>
            <a:ext cx="909638" cy="1054100"/>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userDrawn="1"/>
        </p:nvSpPr>
        <p:spPr>
          <a:xfrm>
            <a:off x="1651000" y="3927475"/>
            <a:ext cx="909638" cy="1054100"/>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userDrawn="1"/>
        </p:nvSpPr>
        <p:spPr>
          <a:xfrm>
            <a:off x="2428875" y="4546600"/>
            <a:ext cx="911225" cy="1055688"/>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2" name="Hexagon 11"/>
          <p:cNvSpPr/>
          <p:nvPr userDrawn="1"/>
        </p:nvSpPr>
        <p:spPr>
          <a:xfrm>
            <a:off x="868363" y="2103438"/>
            <a:ext cx="911225" cy="1055687"/>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3" name="Hexagon 12"/>
          <p:cNvSpPr/>
          <p:nvPr userDrawn="1"/>
        </p:nvSpPr>
        <p:spPr>
          <a:xfrm>
            <a:off x="868363" y="904875"/>
            <a:ext cx="911225" cy="1054100"/>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4" name="Hexagon 13"/>
          <p:cNvSpPr/>
          <p:nvPr userDrawn="1"/>
        </p:nvSpPr>
        <p:spPr>
          <a:xfrm>
            <a:off x="85725" y="1514475"/>
            <a:ext cx="911225" cy="1054100"/>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5" name="Hexagon 14"/>
          <p:cNvSpPr/>
          <p:nvPr userDrawn="1"/>
        </p:nvSpPr>
        <p:spPr>
          <a:xfrm>
            <a:off x="2428875" y="5746750"/>
            <a:ext cx="911225" cy="1055688"/>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pic>
        <p:nvPicPr>
          <p:cNvPr id="16" name="Picture 2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87538" y="4114800"/>
            <a:ext cx="45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03425" y="2838450"/>
            <a:ext cx="2270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77925" y="2181225"/>
            <a:ext cx="34766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771775" y="4711700"/>
            <a:ext cx="2508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8" descr="FM_Logo_Horizontal_Vector_RGB.eps"/>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shpPlaceholderTitle"/>
          <p:cNvSpPr>
            <a:spLocks noGrp="1" noChangeArrowheads="1"/>
          </p:cNvSpPr>
          <p:nvPr>
            <p:ph type="ctrTitle"/>
          </p:nvPr>
        </p:nvSpPr>
        <p:spPr>
          <a:xfrm>
            <a:off x="2626030" y="2569356"/>
            <a:ext cx="5783299" cy="656021"/>
          </a:xfrm>
        </p:spPr>
        <p:txBody>
          <a:bodyPr/>
          <a:lstStyle>
            <a:lvl1pPr>
              <a:defRPr sz="3600" cap="all" baseline="0">
                <a:solidFill>
                  <a:srgbClr val="F58220"/>
                </a:solidFill>
                <a:uFillTx/>
              </a:defRPr>
            </a:lvl1pPr>
          </a:lstStyle>
          <a:p>
            <a:pPr lvl="0"/>
            <a:r>
              <a:rPr lang="en-US" noProof="0"/>
              <a:t>Click to edit Master title style</a:t>
            </a:r>
            <a:endParaRPr lang="fr-CH" noProof="0" dirty="0"/>
          </a:p>
        </p:txBody>
      </p:sp>
      <p:sp>
        <p:nvSpPr>
          <p:cNvPr id="37" name="shpPlaceholderMain"/>
          <p:cNvSpPr>
            <a:spLocks noGrp="1" noChangeArrowheads="1"/>
          </p:cNvSpPr>
          <p:nvPr>
            <p:ph type="subTitle" idx="1"/>
          </p:nvPr>
        </p:nvSpPr>
        <p:spPr>
          <a:xfrm>
            <a:off x="2626029" y="3234680"/>
            <a:ext cx="5783301" cy="768351"/>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en-US" noProof="0"/>
              <a:t>Click to edit Master subtitle style</a:t>
            </a:r>
            <a:endParaRPr lang="fr-CH" noProof="0" dirty="0"/>
          </a:p>
        </p:txBody>
      </p:sp>
    </p:spTree>
    <p:extLst>
      <p:ext uri="{BB962C8B-B14F-4D97-AF65-F5344CB8AC3E}">
        <p14:creationId xmlns:p14="http://schemas.microsoft.com/office/powerpoint/2010/main" val="2861801261"/>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7113" y="3057525"/>
            <a:ext cx="2333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27275" y="5132388"/>
            <a:ext cx="1682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82738" y="4591050"/>
            <a:ext cx="3730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684338" y="3619500"/>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114595876"/>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2738" y="4592638"/>
            <a:ext cx="3746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617913"/>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16163" y="5135563"/>
            <a:ext cx="171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5525" y="3055938"/>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58001359"/>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1150" y="4592638"/>
            <a:ext cx="373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590925"/>
            <a:ext cx="1476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5525" y="3057525"/>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17750" y="5133975"/>
            <a:ext cx="1682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2572275494"/>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type="obj" preserve="1">
  <p:cSld name="Content Page 1">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4235434965"/>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obj" preserve="1">
  <p:cSld name="Content Page 2">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2521503199"/>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Blank Page 1">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35002626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E5D725D5-DA2F-4D30-B707-9BC36E7E49C5}"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286390524"/>
      </p:ext>
    </p:extLst>
  </p:cSld>
  <p:clrMapOvr>
    <a:masterClrMapping/>
  </p:clrMapOvr>
  <p:transition>
    <p:zoom/>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Blank Page 2">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59732807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4" name="shpGridNormal" hidden="1"/>
          <p:cNvGrpSpPr>
            <a:grpSpLocks/>
          </p:cNvGrpSpPr>
          <p:nvPr userDrawn="1"/>
        </p:nvGrpSpPr>
        <p:grpSpPr bwMode="auto">
          <a:xfrm>
            <a:off x="396875" y="514350"/>
            <a:ext cx="8355013" cy="5764213"/>
            <a:chOff x="271" y="324"/>
            <a:chExt cx="5701" cy="3631"/>
          </a:xfrm>
        </p:grpSpPr>
        <p:sp>
          <p:nvSpPr>
            <p:cNvPr id="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sp>
        <p:nvSpPr>
          <p:cNvPr id="7" name="shpLogoBackground"/>
          <p:cNvSpPr>
            <a:spLocks noChangeArrowheads="1"/>
          </p:cNvSpPr>
          <p:nvPr userDrawn="1"/>
        </p:nvSpPr>
        <p:spPr bwMode="white">
          <a:xfrm>
            <a:off x="7702550" y="115888"/>
            <a:ext cx="1062038" cy="865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de-CH" altLang="he-IL" sz="1800">
              <a:solidFill>
                <a:srgbClr val="000000"/>
              </a:solidFill>
              <a:latin typeface="Imago"/>
              <a:cs typeface="+mn-cs"/>
            </a:endParaRPr>
          </a:p>
        </p:txBody>
      </p:sp>
      <p:pic>
        <p:nvPicPr>
          <p:cNvPr id="8" name="shpLogoPicDark"/>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920038" y="180975"/>
            <a:ext cx="9794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descr="FM_Logo_Horizontal_Vector_RGB.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3931" y="2602067"/>
            <a:ext cx="8376138" cy="1008063"/>
          </a:xfrm>
        </p:spPr>
        <p:txBody>
          <a:bodyPr/>
          <a:lstStyle>
            <a:lvl1pPr>
              <a:defRPr sz="3000">
                <a:uFillTx/>
              </a:defRPr>
            </a:lvl1pPr>
          </a:lstStyle>
          <a:p>
            <a:pPr lvl="0"/>
            <a:r>
              <a:rPr lang="fr-CH" noProof="0"/>
              <a:t>Click to edit Master title style</a:t>
            </a:r>
          </a:p>
        </p:txBody>
      </p:sp>
      <p:sp>
        <p:nvSpPr>
          <p:cNvPr id="94231" name="shpPlaceholderMain"/>
          <p:cNvSpPr>
            <a:spLocks noGrp="1" noChangeArrowheads="1"/>
          </p:cNvSpPr>
          <p:nvPr>
            <p:ph type="subTitle" idx="1"/>
          </p:nvPr>
        </p:nvSpPr>
        <p:spPr>
          <a:xfrm>
            <a:off x="398597" y="3644936"/>
            <a:ext cx="8361485" cy="576263"/>
          </a:xfrm>
        </p:spPr>
        <p:txBody>
          <a:bodyPr/>
          <a:lstStyle>
            <a:lvl1pPr marL="0" indent="0">
              <a:buFontTx/>
              <a:buNone/>
              <a:defRPr sz="3300" b="1" i="1">
                <a:uFillTx/>
                <a:latin typeface="Minion" pitchFamily="2" charset="0"/>
              </a:defRPr>
            </a:lvl1pPr>
          </a:lstStyle>
          <a:p>
            <a:pPr lvl="0"/>
            <a:r>
              <a:rPr lang="fr-CH" noProof="0"/>
              <a:t>Click to edit Master subtitle style</a:t>
            </a:r>
          </a:p>
        </p:txBody>
      </p:sp>
    </p:spTree>
    <p:extLst>
      <p:ext uri="{BB962C8B-B14F-4D97-AF65-F5344CB8AC3E}">
        <p14:creationId xmlns:p14="http://schemas.microsoft.com/office/powerpoint/2010/main" val="3545260330"/>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p:spPr>
        <p:txBody>
          <a:bodyPr/>
          <a:lstStyle>
            <a:lvl1pPr eaLnBrk="0" fontAlgn="base" hangingPunct="0">
              <a:spcBef>
                <a:spcPct val="0"/>
              </a:spcBef>
              <a:spcAft>
                <a:spcPct val="0"/>
              </a:spcAft>
              <a:defRPr>
                <a:solidFill>
                  <a:srgbClr val="000000"/>
                </a:solidFill>
                <a:latin typeface="Times New Roman" pitchFamily="18" charset="0"/>
              </a:defRPr>
            </a:lvl1pPr>
          </a:lstStyle>
          <a:p>
            <a:pPr>
              <a:defRPr/>
            </a:pPr>
            <a:fld id="{CDDC8906-FE2E-4F79-8569-89519AB814E7}" type="datetimeFigureOut">
              <a:rPr lang="en-US"/>
              <a:pPr>
                <a:defRPr/>
              </a:pPr>
              <a:t>2/7/2017</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algn="l" rtl="0" eaLnBrk="0" fontAlgn="base" hangingPunct="0">
              <a:spcBef>
                <a:spcPct val="0"/>
              </a:spcBef>
              <a:spcAft>
                <a:spcPct val="0"/>
              </a:spcAft>
              <a:defRPr>
                <a:solidFill>
                  <a:srgbClr val="000000"/>
                </a:solidFill>
                <a:latin typeface="Times New Roman" pitchFamily="18" charset="0"/>
                <a:cs typeface="+mn-cs"/>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p:spPr>
        <p:txBody>
          <a:bodyPr/>
          <a:lstStyle>
            <a:lvl1pPr>
              <a:defRPr>
                <a:latin typeface="Times New Roman" panose="02020603050405020304" pitchFamily="18" charset="0"/>
              </a:defRPr>
            </a:lvl1pPr>
          </a:lstStyle>
          <a:p>
            <a:fld id="{C4DF91BF-1AB4-45C9-9D9D-C74883C34E3D}" type="slidenum">
              <a:rPr lang="en-US" altLang="en-US"/>
              <a:pPr/>
              <a:t>‹#›</a:t>
            </a:fld>
            <a:endParaRPr lang="en-US" altLang="en-US"/>
          </a:p>
        </p:txBody>
      </p:sp>
    </p:spTree>
    <p:extLst>
      <p:ext uri="{BB962C8B-B14F-4D97-AF65-F5344CB8AC3E}">
        <p14:creationId xmlns:p14="http://schemas.microsoft.com/office/powerpoint/2010/main" val="4114137646"/>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3"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shpGridNormal" hidden="1"/>
          <p:cNvGrpSpPr>
            <a:grpSpLocks/>
          </p:cNvGrpSpPr>
          <p:nvPr userDrawn="1"/>
        </p:nvGrpSpPr>
        <p:grpSpPr bwMode="auto">
          <a:xfrm>
            <a:off x="396875" y="514350"/>
            <a:ext cx="8355013" cy="5764213"/>
            <a:chOff x="271" y="324"/>
            <a:chExt cx="5701" cy="3631"/>
          </a:xfrm>
        </p:grpSpPr>
        <p:sp>
          <p:nvSpPr>
            <p:cNvPr id="6"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7"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pic>
        <p:nvPicPr>
          <p:cNvPr id="8" name="shpLogoPicDark"/>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p:cNvSpPr/>
          <p:nvPr userDrawn="1"/>
        </p:nvSpPr>
        <p:spPr>
          <a:xfrm>
            <a:off x="1651000" y="2736850"/>
            <a:ext cx="909638" cy="1054100"/>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userDrawn="1"/>
        </p:nvSpPr>
        <p:spPr>
          <a:xfrm>
            <a:off x="1651000" y="3927475"/>
            <a:ext cx="909638" cy="1054100"/>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userDrawn="1"/>
        </p:nvSpPr>
        <p:spPr>
          <a:xfrm>
            <a:off x="2428875" y="4546600"/>
            <a:ext cx="911225" cy="1055688"/>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2" name="Hexagon 11"/>
          <p:cNvSpPr/>
          <p:nvPr userDrawn="1"/>
        </p:nvSpPr>
        <p:spPr>
          <a:xfrm>
            <a:off x="868363" y="2103438"/>
            <a:ext cx="911225" cy="1055687"/>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3" name="Hexagon 12"/>
          <p:cNvSpPr/>
          <p:nvPr userDrawn="1"/>
        </p:nvSpPr>
        <p:spPr>
          <a:xfrm>
            <a:off x="868363" y="904875"/>
            <a:ext cx="911225" cy="1054100"/>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4" name="Hexagon 13"/>
          <p:cNvSpPr/>
          <p:nvPr userDrawn="1"/>
        </p:nvSpPr>
        <p:spPr>
          <a:xfrm>
            <a:off x="85725" y="1514475"/>
            <a:ext cx="911225" cy="1054100"/>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5" name="Hexagon 14"/>
          <p:cNvSpPr/>
          <p:nvPr userDrawn="1"/>
        </p:nvSpPr>
        <p:spPr>
          <a:xfrm>
            <a:off x="2428875" y="5746750"/>
            <a:ext cx="911225" cy="1055688"/>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pic>
        <p:nvPicPr>
          <p:cNvPr id="16" name="Picture 2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87538" y="4114800"/>
            <a:ext cx="45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03425" y="2838450"/>
            <a:ext cx="2270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77925" y="2181225"/>
            <a:ext cx="34766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771775" y="4711700"/>
            <a:ext cx="2508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8" descr="FM_Logo_Horizontal_Vector_RGB.eps"/>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shpPlaceholderTitle"/>
          <p:cNvSpPr>
            <a:spLocks noGrp="1" noChangeArrowheads="1"/>
          </p:cNvSpPr>
          <p:nvPr>
            <p:ph type="ctrTitle"/>
          </p:nvPr>
        </p:nvSpPr>
        <p:spPr>
          <a:xfrm>
            <a:off x="2626030" y="2569356"/>
            <a:ext cx="5783299" cy="656021"/>
          </a:xfrm>
        </p:spPr>
        <p:txBody>
          <a:bodyPr/>
          <a:lstStyle>
            <a:lvl1pPr>
              <a:defRPr sz="3600" cap="all" baseline="0">
                <a:solidFill>
                  <a:srgbClr val="F58220"/>
                </a:solidFill>
                <a:uFillTx/>
              </a:defRPr>
            </a:lvl1pPr>
          </a:lstStyle>
          <a:p>
            <a:pPr lvl="0"/>
            <a:r>
              <a:rPr lang="en-US" noProof="0"/>
              <a:t>Click to edit Master title style</a:t>
            </a:r>
            <a:endParaRPr lang="fr-CH" noProof="0" dirty="0"/>
          </a:p>
        </p:txBody>
      </p:sp>
      <p:sp>
        <p:nvSpPr>
          <p:cNvPr id="37" name="shpPlaceholderMain"/>
          <p:cNvSpPr>
            <a:spLocks noGrp="1" noChangeArrowheads="1"/>
          </p:cNvSpPr>
          <p:nvPr>
            <p:ph type="subTitle" idx="1"/>
          </p:nvPr>
        </p:nvSpPr>
        <p:spPr>
          <a:xfrm>
            <a:off x="2626029" y="3234680"/>
            <a:ext cx="5783301" cy="768351"/>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en-US" noProof="0"/>
              <a:t>Click to edit Master subtitle style</a:t>
            </a:r>
            <a:endParaRPr lang="fr-CH" noProof="0" dirty="0"/>
          </a:p>
        </p:txBody>
      </p:sp>
    </p:spTree>
    <p:extLst>
      <p:ext uri="{BB962C8B-B14F-4D97-AF65-F5344CB8AC3E}">
        <p14:creationId xmlns:p14="http://schemas.microsoft.com/office/powerpoint/2010/main" val="2001834975"/>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7113" y="3057525"/>
            <a:ext cx="2333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27275" y="5132388"/>
            <a:ext cx="1682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82738" y="4591050"/>
            <a:ext cx="3730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684338" y="3619500"/>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470226700"/>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2738" y="4592638"/>
            <a:ext cx="3746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617913"/>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16163" y="5135563"/>
            <a:ext cx="171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5525" y="3055938"/>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18356400"/>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1150" y="4592638"/>
            <a:ext cx="373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590925"/>
            <a:ext cx="1476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5525" y="3057525"/>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17750" y="5133975"/>
            <a:ext cx="1682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4000042494"/>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type="obj" preserve="1">
  <p:cSld name="Content Page 1">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304123167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type="obj" preserve="1">
  <p:cSld name="Content Page 2">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3072755134"/>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userDrawn="1">
  <p:cSld name="Blank Page 1">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42387245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כותרת בלבד">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Rectangle 4"/>
          <p:cNvSpPr>
            <a:spLocks noGrp="1" noChangeArrowheads="1"/>
          </p:cNvSpPr>
          <p:nvPr>
            <p:ph type="dt" sz="half" idx="10"/>
          </p:nvPr>
        </p:nvSpPr>
        <p:spPr>
          <a:xfrm>
            <a:off x="6553200" y="6245225"/>
            <a:ext cx="2133600" cy="476250"/>
          </a:xfrm>
          <a:prstGeom prst="rect">
            <a:avLst/>
          </a:prstGeom>
        </p:spPr>
        <p:txBody>
          <a:bodyPr lIns="91416" tIns="45709" rIns="91416" bIns="45709"/>
          <a:lstStyle>
            <a:lvl1pPr algn="l" defTabSz="914165" rtl="0" eaLnBrk="1" hangingPunct="1">
              <a:defRPr sz="1600" b="1">
                <a:solidFill>
                  <a:srgbClr val="FFFFFF"/>
                </a:solidFill>
                <a:latin typeface="Arial" pitchFamily="34" charset="0"/>
                <a:cs typeface="+mn-cs"/>
              </a:defRPr>
            </a:lvl1pPr>
          </a:lstStyle>
          <a:p>
            <a:pPr>
              <a:defRPr/>
            </a:pP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lIns="91416" tIns="45709" rIns="91416" bIns="45709"/>
          <a:lstStyle>
            <a:lvl1pPr algn="l" defTabSz="914165" rtl="0" eaLnBrk="1" hangingPunct="1">
              <a:defRPr sz="1600" b="1">
                <a:solidFill>
                  <a:srgbClr val="FFFFFF"/>
                </a:solidFill>
                <a:latin typeface="Arial" pitchFamily="34" charset="0"/>
                <a:cs typeface="+mn-cs"/>
              </a:defRPr>
            </a:lvl1pPr>
          </a:lstStyle>
          <a:p>
            <a:pPr>
              <a:defRPr/>
            </a:pPr>
            <a:endParaRPr lang="en-US"/>
          </a:p>
        </p:txBody>
      </p:sp>
      <p:sp>
        <p:nvSpPr>
          <p:cNvPr id="5" name="Rectangle 6"/>
          <p:cNvSpPr>
            <a:spLocks noGrp="1" noChangeArrowheads="1"/>
          </p:cNvSpPr>
          <p:nvPr>
            <p:ph type="sldNum" sz="quarter" idx="12"/>
          </p:nvPr>
        </p:nvSpPr>
        <p:spPr>
          <a:xfrm>
            <a:off x="457200" y="6245225"/>
            <a:ext cx="2133600" cy="476250"/>
          </a:xfrm>
          <a:prstGeom prst="rect">
            <a:avLst/>
          </a:prstGeom>
        </p:spPr>
        <p:txBody>
          <a:bodyPr lIns="91416" tIns="45709" rIns="91416" bIns="45709"/>
          <a:lstStyle>
            <a:lvl1pPr algn="l" defTabSz="914165" rtl="0" eaLnBrk="1" hangingPunct="1">
              <a:defRPr sz="1600" b="1">
                <a:solidFill>
                  <a:srgbClr val="FFFFFF"/>
                </a:solidFill>
                <a:latin typeface="Arial" pitchFamily="34" charset="0"/>
                <a:cs typeface="+mn-cs"/>
              </a:defRPr>
            </a:lvl1pPr>
          </a:lstStyle>
          <a:p>
            <a:pPr>
              <a:defRPr/>
            </a:pPr>
            <a:r>
              <a:rPr lang="en-US"/>
              <a:t>1</a:t>
            </a:r>
          </a:p>
        </p:txBody>
      </p:sp>
    </p:spTree>
    <p:extLst>
      <p:ext uri="{BB962C8B-B14F-4D97-AF65-F5344CB8AC3E}">
        <p14:creationId xmlns:p14="http://schemas.microsoft.com/office/powerpoint/2010/main" val="627674218"/>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Blank Page 2">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406104605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4" name="shpGridNormal" hidden="1"/>
          <p:cNvGrpSpPr>
            <a:grpSpLocks/>
          </p:cNvGrpSpPr>
          <p:nvPr userDrawn="1"/>
        </p:nvGrpSpPr>
        <p:grpSpPr bwMode="auto">
          <a:xfrm>
            <a:off x="396875" y="514350"/>
            <a:ext cx="8355013" cy="5764213"/>
            <a:chOff x="271" y="324"/>
            <a:chExt cx="5701" cy="3631"/>
          </a:xfrm>
        </p:grpSpPr>
        <p:sp>
          <p:nvSpPr>
            <p:cNvPr id="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sp>
          <p:nvSpPr>
            <p:cNvPr id="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fr-CH" altLang="he-IL">
                <a:solidFill>
                  <a:srgbClr val="000000"/>
                </a:solidFill>
                <a:latin typeface="Imago"/>
                <a:cs typeface="+mn-cs"/>
              </a:endParaRPr>
            </a:p>
          </p:txBody>
        </p:sp>
      </p:grpSp>
      <p:sp>
        <p:nvSpPr>
          <p:cNvPr id="7" name="shpLogoBackground"/>
          <p:cNvSpPr>
            <a:spLocks noChangeArrowheads="1"/>
          </p:cNvSpPr>
          <p:nvPr userDrawn="1"/>
        </p:nvSpPr>
        <p:spPr bwMode="white">
          <a:xfrm>
            <a:off x="7702550" y="115888"/>
            <a:ext cx="1062038" cy="865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de-CH" altLang="he-IL" sz="1800">
              <a:solidFill>
                <a:srgbClr val="000000"/>
              </a:solidFill>
              <a:latin typeface="Imago"/>
              <a:cs typeface="+mn-cs"/>
            </a:endParaRPr>
          </a:p>
        </p:txBody>
      </p:sp>
      <p:pic>
        <p:nvPicPr>
          <p:cNvPr id="8" name="shpLogoPicDark"/>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920038" y="180975"/>
            <a:ext cx="9794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descr="FM_Logo_Horizontal_Vector_RGB.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3931" y="2602067"/>
            <a:ext cx="8376138" cy="1008063"/>
          </a:xfrm>
        </p:spPr>
        <p:txBody>
          <a:bodyPr/>
          <a:lstStyle>
            <a:lvl1pPr>
              <a:defRPr sz="3000">
                <a:uFillTx/>
              </a:defRPr>
            </a:lvl1pPr>
          </a:lstStyle>
          <a:p>
            <a:pPr lvl="0"/>
            <a:r>
              <a:rPr lang="fr-CH" noProof="0"/>
              <a:t>Click to edit Master title style</a:t>
            </a:r>
          </a:p>
        </p:txBody>
      </p:sp>
      <p:sp>
        <p:nvSpPr>
          <p:cNvPr id="94231" name="shpPlaceholderMain"/>
          <p:cNvSpPr>
            <a:spLocks noGrp="1" noChangeArrowheads="1"/>
          </p:cNvSpPr>
          <p:nvPr>
            <p:ph type="subTitle" idx="1"/>
          </p:nvPr>
        </p:nvSpPr>
        <p:spPr>
          <a:xfrm>
            <a:off x="398597" y="3644936"/>
            <a:ext cx="8361485" cy="576263"/>
          </a:xfrm>
        </p:spPr>
        <p:txBody>
          <a:bodyPr/>
          <a:lstStyle>
            <a:lvl1pPr marL="0" indent="0">
              <a:buFontTx/>
              <a:buNone/>
              <a:defRPr sz="3300" b="1" i="1">
                <a:uFillTx/>
                <a:latin typeface="Minion" pitchFamily="2" charset="0"/>
              </a:defRPr>
            </a:lvl1pPr>
          </a:lstStyle>
          <a:p>
            <a:pPr lvl="0"/>
            <a:r>
              <a:rPr lang="fr-CH" noProof="0"/>
              <a:t>Click to edit Master subtitle style</a:t>
            </a:r>
          </a:p>
        </p:txBody>
      </p:sp>
    </p:spTree>
    <p:extLst>
      <p:ext uri="{BB962C8B-B14F-4D97-AF65-F5344CB8AC3E}">
        <p14:creationId xmlns:p14="http://schemas.microsoft.com/office/powerpoint/2010/main" val="404746564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57200" y="1493093"/>
            <a:ext cx="8229600" cy="4525963"/>
          </a:xfrm>
        </p:spPr>
        <p:txBody>
          <a:bodyPr/>
          <a:lstStyle>
            <a:lvl1pPr>
              <a:lnSpc>
                <a:spcPts val="2300"/>
              </a:lnSpc>
              <a:defRPr/>
            </a:lvl1pPr>
            <a:lvl4pPr>
              <a:defRPr>
                <a:latin typeface="Arial"/>
                <a:cs typeface="Aria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p:cNvSpPr>
            <a:spLocks noGrp="1"/>
          </p:cNvSpPr>
          <p:nvPr>
            <p:ph type="ftr" sz="quarter" idx="10"/>
          </p:nvPr>
        </p:nvSpPr>
        <p:spPr>
          <a:xfrm>
            <a:off x="457200" y="6356350"/>
            <a:ext cx="2895600" cy="365125"/>
          </a:xfrm>
          <a:prstGeom prst="rect">
            <a:avLst/>
          </a:prstGeom>
        </p:spPr>
        <p:txBody>
          <a:bodyPr/>
          <a:lstStyle>
            <a:lvl1pPr algn="l" rtl="0" eaLnBrk="1" fontAlgn="auto" hangingPunct="1">
              <a:spcBef>
                <a:spcPts val="0"/>
              </a:spcBef>
              <a:spcAft>
                <a:spcPts val="0"/>
              </a:spcAft>
              <a:defRPr sz="1800">
                <a:solidFill>
                  <a:srgbClr val="000000">
                    <a:tint val="75000"/>
                  </a:srgbClr>
                </a:solidFill>
                <a:latin typeface="Imago"/>
                <a:cs typeface="+mn-cs"/>
              </a:defRPr>
            </a:lvl1pPr>
          </a:lstStyle>
          <a:p>
            <a:pPr>
              <a:defRPr/>
            </a:pPr>
            <a:r>
              <a:rPr lang="en-US"/>
              <a:t>Mount Sinai / Presentation Slide / December 5, 2012</a:t>
            </a:r>
          </a:p>
        </p:txBody>
      </p:sp>
      <p:sp>
        <p:nvSpPr>
          <p:cNvPr id="5" name="Slide Number Placeholder 5"/>
          <p:cNvSpPr>
            <a:spLocks noGrp="1"/>
          </p:cNvSpPr>
          <p:nvPr>
            <p:ph type="sldNum" sz="quarter" idx="11"/>
          </p:nvPr>
        </p:nvSpPr>
        <p:spPr/>
        <p:txBody>
          <a:bodyPr/>
          <a:lstStyle>
            <a:lvl1pPr>
              <a:defRPr>
                <a:solidFill>
                  <a:srgbClr val="898989"/>
                </a:solidFill>
                <a:latin typeface="Times New Roman" panose="02020603050405020304" pitchFamily="18" charset="0"/>
              </a:defRPr>
            </a:lvl1pPr>
          </a:lstStyle>
          <a:p>
            <a:fld id="{2A860ED6-D136-495A-99C4-FCB1DC3C6A24}" type="slidenum">
              <a:rPr lang="en-US" altLang="en-US"/>
              <a:pPr/>
              <a:t>‹#›</a:t>
            </a:fld>
            <a:endParaRPr lang="en-US" altLang="en-US"/>
          </a:p>
        </p:txBody>
      </p:sp>
    </p:spTree>
    <p:extLst>
      <p:ext uri="{BB962C8B-B14F-4D97-AF65-F5344CB8AC3E}">
        <p14:creationId xmlns:p14="http://schemas.microsoft.com/office/powerpoint/2010/main" val="3475247404"/>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userDrawn="1">
  <p:cSld name="1_Title Presentation">
    <p:spTree>
      <p:nvGrpSpPr>
        <p:cNvPr id="1" name=""/>
        <p:cNvGrpSpPr/>
        <p:nvPr/>
      </p:nvGrpSpPr>
      <p:grpSpPr>
        <a:xfrm>
          <a:off x="0" y="0"/>
          <a:ext cx="0" cy="0"/>
          <a:chOff x="0" y="0"/>
          <a:chExt cx="0" cy="0"/>
        </a:xfrm>
      </p:grpSpPr>
      <p:sp>
        <p:nvSpPr>
          <p:cNvPr id="7" name="TextBox 6"/>
          <p:cNvSpPr txBox="1">
            <a:spLocks noChangeArrowheads="1"/>
          </p:cNvSpPr>
          <p:nvPr userDrawn="1"/>
        </p:nvSpPr>
        <p:spPr bwMode="auto">
          <a:xfrm>
            <a:off x="7167563" y="6273800"/>
            <a:ext cx="1658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2400">
                <a:solidFill>
                  <a:schemeClr val="tx1"/>
                </a:solidFill>
                <a:latin typeface="Times New Roman" pitchFamily="18" charset="0"/>
              </a:defRPr>
            </a:lvl1pPr>
            <a:lvl2pPr marL="742950" indent="-285750" defTabSz="457200">
              <a:defRPr sz="2400">
                <a:solidFill>
                  <a:schemeClr val="tx1"/>
                </a:solidFill>
                <a:latin typeface="Times New Roman" pitchFamily="18" charset="0"/>
              </a:defRPr>
            </a:lvl2pPr>
            <a:lvl3pPr marL="1143000" indent="-228600" defTabSz="457200">
              <a:defRPr sz="2400">
                <a:solidFill>
                  <a:schemeClr val="tx1"/>
                </a:solidFill>
                <a:latin typeface="Times New Roman" pitchFamily="18" charset="0"/>
              </a:defRPr>
            </a:lvl3pPr>
            <a:lvl4pPr marL="1600200" indent="-228600" defTabSz="457200">
              <a:defRPr sz="2400">
                <a:solidFill>
                  <a:schemeClr val="tx1"/>
                </a:solidFill>
                <a:latin typeface="Times New Roman" pitchFamily="18" charset="0"/>
              </a:defRPr>
            </a:lvl4pPr>
            <a:lvl5pPr marL="2057400" indent="-228600" defTabSz="457200">
              <a:defRPr sz="2400">
                <a:solidFill>
                  <a:schemeClr val="tx1"/>
                </a:solidFill>
                <a:latin typeface="Times New Roman" pitchFamily="18" charset="0"/>
              </a:defRPr>
            </a:lvl5pPr>
            <a:lvl6pPr marL="2514600" indent="-228600" algn="l" defTabSz="457200" rtl="0" eaLnBrk="0" fontAlgn="base" hangingPunct="0">
              <a:spcBef>
                <a:spcPct val="0"/>
              </a:spcBef>
              <a:spcAft>
                <a:spcPct val="0"/>
              </a:spcAft>
              <a:defRPr sz="2400">
                <a:solidFill>
                  <a:schemeClr val="tx1"/>
                </a:solidFill>
                <a:latin typeface="Times New Roman" pitchFamily="18" charset="0"/>
              </a:defRPr>
            </a:lvl6pPr>
            <a:lvl7pPr marL="2971800" indent="-228600" algn="l" defTabSz="457200" rtl="0" eaLnBrk="0" fontAlgn="base" hangingPunct="0">
              <a:spcBef>
                <a:spcPct val="0"/>
              </a:spcBef>
              <a:spcAft>
                <a:spcPct val="0"/>
              </a:spcAft>
              <a:defRPr sz="2400">
                <a:solidFill>
                  <a:schemeClr val="tx1"/>
                </a:solidFill>
                <a:latin typeface="Times New Roman" pitchFamily="18" charset="0"/>
              </a:defRPr>
            </a:lvl7pPr>
            <a:lvl8pPr marL="3429000" indent="-228600" algn="l" defTabSz="457200" rtl="0" eaLnBrk="0" fontAlgn="base" hangingPunct="0">
              <a:spcBef>
                <a:spcPct val="0"/>
              </a:spcBef>
              <a:spcAft>
                <a:spcPct val="0"/>
              </a:spcAft>
              <a:defRPr sz="2400">
                <a:solidFill>
                  <a:schemeClr val="tx1"/>
                </a:solidFill>
                <a:latin typeface="Times New Roman" pitchFamily="18" charset="0"/>
              </a:defRPr>
            </a:lvl8pPr>
            <a:lvl9pPr marL="3886200" indent="-228600" algn="l" defTabSz="457200" rtl="0" eaLnBrk="0" fontAlgn="base" hangingPunct="0">
              <a:spcBef>
                <a:spcPct val="0"/>
              </a:spcBef>
              <a:spcAft>
                <a:spcPct val="0"/>
              </a:spcAft>
              <a:defRPr sz="2400">
                <a:solidFill>
                  <a:schemeClr val="tx1"/>
                </a:solidFill>
                <a:latin typeface="Times New Roman" pitchFamily="18" charset="0"/>
              </a:defRPr>
            </a:lvl9pPr>
          </a:lstStyle>
          <a:p>
            <a:pPr rtl="0">
              <a:defRPr/>
            </a:pPr>
            <a:r>
              <a:rPr lang="it-IT" altLang="he-IL" sz="1600">
                <a:solidFill>
                  <a:srgbClr val="000000"/>
                </a:solidFill>
                <a:latin typeface="Arial Narrow" pitchFamily="34" charset="0"/>
                <a:ea typeface="Arial Narrow" pitchFamily="34" charset="0"/>
                <a:cs typeface="Arial Narrow" pitchFamily="34" charset="0"/>
              </a:rPr>
              <a:t>esmo</a:t>
            </a:r>
            <a:r>
              <a:rPr lang="en-US" altLang="he-IL" sz="1600">
                <a:solidFill>
                  <a:srgbClr val="000000"/>
                </a:solidFill>
                <a:latin typeface="Arial Narrow" pitchFamily="34" charset="0"/>
                <a:ea typeface="Arial Narrow" pitchFamily="34" charset="0"/>
                <a:cs typeface="Arial Narrow" pitchFamily="34" charset="0"/>
              </a:rPr>
              <a:t>.org</a:t>
            </a:r>
          </a:p>
        </p:txBody>
      </p:sp>
      <p:pic>
        <p:nvPicPr>
          <p:cNvPr id="8"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9450" y="558800"/>
            <a:ext cx="19145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79604" y="2145600"/>
            <a:ext cx="4982739" cy="1219200"/>
          </a:xfrm>
        </p:spPr>
        <p:txBody>
          <a:bodyPr anchor="b">
            <a:noAutofit/>
          </a:bodyPr>
          <a:lstStyle>
            <a:lvl1pPr algn="l">
              <a:lnSpc>
                <a:spcPct val="80000"/>
              </a:lnSpc>
              <a:defRPr sz="3200" b="1" i="0" cap="all">
                <a:solidFill>
                  <a:schemeClr val="tx1"/>
                </a:solidFill>
                <a:latin typeface="Arial Narrow"/>
                <a:cs typeface="Arial Narrow"/>
              </a:defRPr>
            </a:lvl1pPr>
          </a:lstStyle>
          <a:p>
            <a:r>
              <a:rPr lang="en-US"/>
              <a:t>Click to edit Master title style</a:t>
            </a:r>
            <a:endParaRPr lang="en-US" dirty="0"/>
          </a:p>
        </p:txBody>
      </p:sp>
      <p:sp>
        <p:nvSpPr>
          <p:cNvPr id="3" name="Subtitle 2"/>
          <p:cNvSpPr>
            <a:spLocks noGrp="1"/>
          </p:cNvSpPr>
          <p:nvPr>
            <p:ph type="subTitle" idx="1"/>
          </p:nvPr>
        </p:nvSpPr>
        <p:spPr>
          <a:xfrm>
            <a:off x="679604" y="3370145"/>
            <a:ext cx="4982739" cy="600000"/>
          </a:xfrm>
        </p:spPr>
        <p:txBody>
          <a:bodyPr>
            <a:noAutofit/>
          </a:bodyPr>
          <a:lstStyle>
            <a:lvl1pPr marL="0" indent="0" algn="l">
              <a:buNone/>
              <a:defRPr sz="2400">
                <a:solidFill>
                  <a:schemeClr val="tx1"/>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9" name="Text Placeholder 18"/>
          <p:cNvSpPr>
            <a:spLocks noGrp="1"/>
          </p:cNvSpPr>
          <p:nvPr>
            <p:ph type="body" sz="quarter" idx="10"/>
          </p:nvPr>
        </p:nvSpPr>
        <p:spPr>
          <a:xfrm>
            <a:off x="679608" y="4579200"/>
            <a:ext cx="4425177" cy="307200"/>
          </a:xfrm>
        </p:spPr>
        <p:txBody>
          <a:bodyPr tIns="46800" bIns="234000">
            <a:noAutofit/>
          </a:bodyPr>
          <a:lstStyle>
            <a:lvl1pPr marL="0" indent="0">
              <a:buFontTx/>
              <a:buNone/>
              <a:defRPr sz="1200" b="1">
                <a:solidFill>
                  <a:schemeClr val="tx1"/>
                </a:solidFill>
              </a:defRPr>
            </a:lvl1pPr>
          </a:lstStyle>
          <a:p>
            <a:pPr lvl="0"/>
            <a:r>
              <a:rPr lang="en-US"/>
              <a:t>Click to edit Master text styles</a:t>
            </a:r>
          </a:p>
        </p:txBody>
      </p:sp>
      <p:sp>
        <p:nvSpPr>
          <p:cNvPr id="20" name="Text Placeholder 18"/>
          <p:cNvSpPr>
            <a:spLocks noGrp="1"/>
          </p:cNvSpPr>
          <p:nvPr>
            <p:ph type="body" sz="quarter" idx="11"/>
          </p:nvPr>
        </p:nvSpPr>
        <p:spPr>
          <a:xfrm>
            <a:off x="679608" y="4894301"/>
            <a:ext cx="4425177" cy="307200"/>
          </a:xfrm>
        </p:spPr>
        <p:txBody>
          <a:bodyPr tIns="46800" bIns="234000">
            <a:noAutofit/>
          </a:bodyPr>
          <a:lstStyle>
            <a:lvl1pPr marL="0" indent="0">
              <a:buFontTx/>
              <a:buNone/>
              <a:defRPr sz="1200" b="0">
                <a:solidFill>
                  <a:schemeClr val="tx1"/>
                </a:solidFill>
              </a:defRPr>
            </a:lvl1pPr>
          </a:lstStyle>
          <a:p>
            <a:pPr lvl="0"/>
            <a:r>
              <a:rPr lang="en-US"/>
              <a:t>Click to edit Master text styles</a:t>
            </a:r>
          </a:p>
        </p:txBody>
      </p:sp>
      <p:sp>
        <p:nvSpPr>
          <p:cNvPr id="21" name="Text Placeholder 18"/>
          <p:cNvSpPr>
            <a:spLocks noGrp="1"/>
          </p:cNvSpPr>
          <p:nvPr>
            <p:ph type="body" sz="quarter" idx="12"/>
          </p:nvPr>
        </p:nvSpPr>
        <p:spPr>
          <a:xfrm>
            <a:off x="679606" y="5966152"/>
            <a:ext cx="3984758" cy="307777"/>
          </a:xfrm>
        </p:spPr>
        <p:txBody>
          <a:bodyPr bIns="234000">
            <a:noAutofit/>
          </a:bodyPr>
          <a:lstStyle>
            <a:lvl1pPr marL="0" indent="0">
              <a:buFontTx/>
              <a:buNone/>
              <a:defRPr sz="1200" b="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694788585"/>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156575" y="6575425"/>
            <a:ext cx="6985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08976ABB-76A3-4F6C-B14D-257EA2F0E259}" type="slidenum">
              <a:rPr lang="en-GB" altLang="en-US" sz="1000">
                <a:solidFill>
                  <a:srgbClr val="FFFFFF"/>
                </a:solidFill>
                <a:latin typeface="Arial" panose="020B0604020202020204" pitchFamily="34" charset="0"/>
                <a:ea typeface="MS PGothic" panose="020B0600070205080204" pitchFamily="34" charset="-128"/>
              </a:rPr>
              <a:pPr rtl="0"/>
              <a:t>‹#›</a:t>
            </a:fld>
            <a:endParaRPr lang="en-GB" altLang="en-US" sz="10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ctrTitle"/>
          </p:nvPr>
        </p:nvSpPr>
        <p:spPr>
          <a:xfrm>
            <a:off x="685800" y="2130492"/>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Text Placeholder 4"/>
          <p:cNvSpPr>
            <a:spLocks noGrp="1"/>
          </p:cNvSpPr>
          <p:nvPr>
            <p:ph type="body" sz="quarter" idx="10"/>
          </p:nvPr>
        </p:nvSpPr>
        <p:spPr>
          <a:xfrm>
            <a:off x="27" y="6381749"/>
            <a:ext cx="6372225" cy="476251"/>
          </a:xfrm>
        </p:spPr>
        <p:txBody>
          <a:bodyPr anchor="b"/>
          <a:lstStyle>
            <a:lvl1pPr marL="0" indent="0">
              <a:buNone/>
              <a:defRPr sz="1400"/>
            </a:lvl1pPr>
            <a:lvl2pPr>
              <a:defRPr sz="1400"/>
            </a:lvl2pPr>
            <a:lvl3pPr>
              <a:defRPr sz="1400"/>
            </a:lvl3pPr>
            <a:lvl4pPr>
              <a:defRPr sz="1400"/>
            </a:lvl4pPr>
            <a:lvl5pPr>
              <a:defRPr sz="1400"/>
            </a:lvl5pPr>
          </a:lstStyle>
          <a:p>
            <a:pPr lvl="0"/>
            <a:r>
              <a:rPr lang="en-US"/>
              <a:t>Click to edit Master text styles</a:t>
            </a:r>
          </a:p>
        </p:txBody>
      </p:sp>
    </p:spTree>
    <p:extLst>
      <p:ext uri="{BB962C8B-B14F-4D97-AF65-F5344CB8AC3E}">
        <p14:creationId xmlns:p14="http://schemas.microsoft.com/office/powerpoint/2010/main" val="3662389"/>
      </p:ext>
    </p:extLst>
  </p:cSld>
  <p:clrMapOvr>
    <a:masterClrMapping/>
  </p:clrMapOvr>
  <p:hf hdr="0" ftr="0" dt="0"/>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059AEF68-0D03-4BBA-919F-A66C7C9E994A}"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265472" y="1534884"/>
            <a:ext cx="8496944" cy="4861520"/>
          </a:xfrm>
        </p:spPr>
        <p:txBody>
          <a:bodyPr/>
          <a:lstStyle>
            <a:lvl1pPr>
              <a:lnSpc>
                <a:spcPct val="90000"/>
              </a:lnSpc>
              <a:spcBef>
                <a:spcPts val="400"/>
              </a:spcBef>
              <a:spcAft>
                <a:spcPts val="600"/>
              </a:spcAft>
              <a:buClr>
                <a:srgbClr val="FFFF00"/>
              </a:buClr>
              <a:defRPr sz="2400">
                <a:solidFill>
                  <a:schemeClr val="tx1"/>
                </a:solidFill>
              </a:defRPr>
            </a:lvl1pPr>
            <a:lvl2pPr>
              <a:lnSpc>
                <a:spcPct val="90000"/>
              </a:lnSpc>
              <a:spcAft>
                <a:spcPts val="600"/>
              </a:spcAft>
              <a:defRPr sz="2000">
                <a:solidFill>
                  <a:schemeClr val="tx1"/>
                </a:solidFill>
              </a:defRPr>
            </a:lvl2pPr>
            <a:lvl3pPr>
              <a:lnSpc>
                <a:spcPct val="90000"/>
              </a:lnSpc>
              <a:spcAft>
                <a:spcPts val="600"/>
              </a:spcAft>
              <a:buClr>
                <a:srgbClr val="FFFF00"/>
              </a:buClr>
              <a:defRPr sz="1800">
                <a:solidFill>
                  <a:schemeClr val="tx1"/>
                </a:solidFill>
              </a:defRPr>
            </a:lvl3pPr>
            <a:lvl4pPr>
              <a:buClr>
                <a:schemeClr val="bg1">
                  <a:lumMod val="40000"/>
                  <a:lumOff val="60000"/>
                </a:schemeClr>
              </a:buCl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bullet point</a:t>
            </a:r>
          </a:p>
        </p:txBody>
      </p:sp>
      <p:sp>
        <p:nvSpPr>
          <p:cNvPr id="5" name="Text Placeholder 4"/>
          <p:cNvSpPr>
            <a:spLocks noGrp="1"/>
          </p:cNvSpPr>
          <p:nvPr>
            <p:ph type="body" sz="quarter" idx="10"/>
          </p:nvPr>
        </p:nvSpPr>
        <p:spPr>
          <a:xfrm>
            <a:off x="14514" y="6495663"/>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375276937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336109720"/>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TextBox 6"/>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06FE00D5-0D3F-4A93-8DE1-64E093720D51}"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286952"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5" name="Content Placeholder 2"/>
          <p:cNvSpPr>
            <a:spLocks noGrp="1"/>
          </p:cNvSpPr>
          <p:nvPr>
            <p:ph sz="half" idx="10"/>
          </p:nvPr>
        </p:nvSpPr>
        <p:spPr>
          <a:xfrm>
            <a:off x="4649724"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6" name="Text Placeholder 4"/>
          <p:cNvSpPr>
            <a:spLocks noGrp="1"/>
          </p:cNvSpPr>
          <p:nvPr>
            <p:ph type="body" sz="quarter" idx="11"/>
          </p:nvPr>
        </p:nvSpPr>
        <p:spPr>
          <a:xfrm>
            <a:off x="0" y="6524691"/>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1897968823"/>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73A084AB-F0D9-4762-B24A-5ED142B47205}"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691"/>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3597487036"/>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itle plus tabl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DA84763E-6141-4D10-B207-6082A216BA42}"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691"/>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
        <p:nvSpPr>
          <p:cNvPr id="5" name="Table Placeholder 4"/>
          <p:cNvSpPr>
            <a:spLocks noGrp="1"/>
          </p:cNvSpPr>
          <p:nvPr>
            <p:ph type="tbl" sz="quarter" idx="11"/>
          </p:nvPr>
        </p:nvSpPr>
        <p:spPr>
          <a:xfrm>
            <a:off x="726294" y="1526381"/>
            <a:ext cx="7691437" cy="4296195"/>
          </a:xfrm>
        </p:spPr>
        <p:txBody>
          <a:bodyPr>
            <a:normAutofit/>
          </a:bodyPr>
          <a:lstStyle/>
          <a:p>
            <a:pPr lvl="0"/>
            <a:endParaRPr lang="en-GB" noProof="0"/>
          </a:p>
        </p:txBody>
      </p:sp>
    </p:spTree>
    <p:extLst>
      <p:ext uri="{BB962C8B-B14F-4D97-AF65-F5344CB8AC3E}">
        <p14:creationId xmlns:p14="http://schemas.microsoft.com/office/powerpoint/2010/main" val="16803739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4"/>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xfrm>
            <a:off x="457200" y="6245225"/>
            <a:ext cx="2133600" cy="476250"/>
          </a:xfrm>
          <a:prstGeom prst="rect">
            <a:avLst/>
          </a:prstGeom>
        </p:spPr>
        <p:txBody>
          <a:bodyPr lIns="91416" tIns="45709" rIns="91416" bIns="45709"/>
          <a:lstStyle>
            <a:lvl1pPr algn="l" defTabSz="914165" rtl="0" eaLnBrk="1" hangingPunct="1">
              <a:defRPr sz="1600" b="1">
                <a:solidFill>
                  <a:srgbClr val="FFFFFF"/>
                </a:solidFill>
                <a:latin typeface="Arial" pitchFamily="34" charset="0"/>
                <a:cs typeface="+mn-cs"/>
              </a:defRPr>
            </a:lvl1pPr>
          </a:lstStyle>
          <a:p>
            <a:pPr>
              <a:defRPr/>
            </a:pP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lIns="91416" tIns="45709" rIns="91416" bIns="45709"/>
          <a:lstStyle>
            <a:lvl1pPr algn="l" defTabSz="914165" rtl="0" eaLnBrk="1" hangingPunct="1">
              <a:defRPr sz="1600" b="1">
                <a:solidFill>
                  <a:srgbClr val="FFFFFF"/>
                </a:solidFill>
                <a:latin typeface="Arial" pitchFamily="34" charset="0"/>
                <a:cs typeface="+mn-cs"/>
              </a:defRPr>
            </a:lvl1pPr>
          </a:lstStyle>
          <a:p>
            <a:pPr>
              <a:defRPr/>
            </a:pPr>
            <a:endParaRPr lang="en-US"/>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vert="horz" wrap="square" lIns="91416" tIns="45709" rIns="91416" bIns="45709" numCol="1" anchor="t" anchorCtr="0" compatLnSpc="1">
            <a:prstTxWarp prst="textNoShape">
              <a:avLst/>
            </a:prstTxWarp>
          </a:bodyPr>
          <a:lstStyle>
            <a:lvl1pPr algn="l" defTabSz="912813" rtl="0">
              <a:defRPr sz="1600" b="1">
                <a:solidFill>
                  <a:srgbClr val="FFFFFF"/>
                </a:solidFill>
                <a:latin typeface="Arial" panose="020B0604020202020204" pitchFamily="34" charset="0"/>
              </a:defRPr>
            </a:lvl1pPr>
          </a:lstStyle>
          <a:p>
            <a:fld id="{1E153771-BFC6-4C49-801E-DFC161911A80}" type="slidenum">
              <a:rPr lang="he-IL" altLang="en-US"/>
              <a:pPr/>
              <a:t>‹#›</a:t>
            </a:fld>
            <a:endParaRPr lang="en-US" altLang="en-US"/>
          </a:p>
        </p:txBody>
      </p:sp>
    </p:spTree>
    <p:extLst>
      <p:ext uri="{BB962C8B-B14F-4D97-AF65-F5344CB8AC3E}">
        <p14:creationId xmlns:p14="http://schemas.microsoft.com/office/powerpoint/2010/main" val="1168648196"/>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EEE91957-075F-4D09-9998-B68C2A93C71F}"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ext Placeholder 4"/>
          <p:cNvSpPr>
            <a:spLocks noGrp="1"/>
          </p:cNvSpPr>
          <p:nvPr>
            <p:ph type="body" sz="quarter" idx="10"/>
          </p:nvPr>
        </p:nvSpPr>
        <p:spPr>
          <a:xfrm>
            <a:off x="0" y="6524691"/>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1641280782"/>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117"/>
            <a:ext cx="5111750" cy="5853113"/>
          </a:xfrm>
        </p:spPr>
        <p:txBody>
          <a:bodyPr/>
          <a:lstStyle>
            <a:lvl1pPr>
              <a:buClr>
                <a:schemeClr val="tx2"/>
              </a:buClr>
              <a:defRPr sz="3200">
                <a:solidFill>
                  <a:schemeClr val="tx1"/>
                </a:solidFill>
              </a:defRPr>
            </a:lvl1pPr>
            <a:lvl2pPr>
              <a:defRPr sz="2800">
                <a:solidFill>
                  <a:schemeClr val="tx1"/>
                </a:solidFill>
              </a:defRPr>
            </a:lvl2pPr>
            <a:lvl3pPr>
              <a:buClr>
                <a:srgbClr val="FFFF00"/>
              </a:buClr>
              <a:defRPr sz="2400">
                <a:solidFill>
                  <a:schemeClr val="tx1"/>
                </a:solidFill>
              </a:defRPr>
            </a:lvl3pPr>
            <a:lvl4pPr>
              <a:buClr>
                <a:schemeClr val="bg1">
                  <a:lumMod val="40000"/>
                  <a:lumOff val="60000"/>
                </a:schemeClr>
              </a:buCl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Text Placeholder 4"/>
          <p:cNvSpPr>
            <a:spLocks noGrp="1"/>
          </p:cNvSpPr>
          <p:nvPr>
            <p:ph type="body" sz="quarter" idx="10"/>
          </p:nvPr>
        </p:nvSpPr>
        <p:spPr>
          <a:xfrm>
            <a:off x="0" y="6524691"/>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292933120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Middle subtitle">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23E7106D-3C7E-43A6-8139-16D5C3CFA84A}"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a:xfrm>
            <a:off x="304800" y="2857500"/>
            <a:ext cx="8534400" cy="1143000"/>
          </a:xfrm>
        </p:spPr>
        <p:txBody>
          <a:bodyPr/>
          <a:lstStyle>
            <a:lvl1pPr>
              <a:defRPr sz="3200"/>
            </a:lvl1pPr>
          </a:lstStyle>
          <a:p>
            <a:r>
              <a:rPr lang="en-US" dirty="0"/>
              <a:t>Click to edit Master title style</a:t>
            </a:r>
            <a:endParaRPr lang="en-GB" dirty="0"/>
          </a:p>
        </p:txBody>
      </p:sp>
    </p:spTree>
    <p:extLst>
      <p:ext uri="{BB962C8B-B14F-4D97-AF65-F5344CB8AC3E}">
        <p14:creationId xmlns:p14="http://schemas.microsoft.com/office/powerpoint/2010/main" val="3998854642"/>
      </p:ext>
    </p:extLst>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3"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shpGridNormal" hidden="1"/>
          <p:cNvGrpSpPr>
            <a:grpSpLocks/>
          </p:cNvGrpSpPr>
          <p:nvPr userDrawn="1"/>
        </p:nvGrpSpPr>
        <p:grpSpPr bwMode="auto">
          <a:xfrm>
            <a:off x="396875" y="514350"/>
            <a:ext cx="8355013" cy="5764213"/>
            <a:chOff x="271" y="324"/>
            <a:chExt cx="5701" cy="3631"/>
          </a:xfrm>
        </p:grpSpPr>
        <p:sp>
          <p:nvSpPr>
            <p:cNvPr id="6"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7"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pic>
        <p:nvPicPr>
          <p:cNvPr id="8" name="shpLogoPicDark"/>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p:cNvSpPr/>
          <p:nvPr userDrawn="1"/>
        </p:nvSpPr>
        <p:spPr>
          <a:xfrm>
            <a:off x="1651000" y="2736850"/>
            <a:ext cx="909638" cy="1054100"/>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userDrawn="1"/>
        </p:nvSpPr>
        <p:spPr>
          <a:xfrm>
            <a:off x="1651000" y="3927475"/>
            <a:ext cx="909638" cy="1054100"/>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userDrawn="1"/>
        </p:nvSpPr>
        <p:spPr>
          <a:xfrm>
            <a:off x="2428875" y="4546600"/>
            <a:ext cx="911225" cy="1055688"/>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2" name="Hexagon 11"/>
          <p:cNvSpPr/>
          <p:nvPr userDrawn="1"/>
        </p:nvSpPr>
        <p:spPr>
          <a:xfrm>
            <a:off x="868363" y="2103438"/>
            <a:ext cx="911225" cy="1055687"/>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3" name="Hexagon 12"/>
          <p:cNvSpPr/>
          <p:nvPr userDrawn="1"/>
        </p:nvSpPr>
        <p:spPr>
          <a:xfrm>
            <a:off x="868363" y="904875"/>
            <a:ext cx="911225" cy="1054100"/>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4" name="Hexagon 13"/>
          <p:cNvSpPr/>
          <p:nvPr userDrawn="1"/>
        </p:nvSpPr>
        <p:spPr>
          <a:xfrm>
            <a:off x="85725" y="1514475"/>
            <a:ext cx="911225" cy="1054100"/>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5" name="Hexagon 14"/>
          <p:cNvSpPr/>
          <p:nvPr userDrawn="1"/>
        </p:nvSpPr>
        <p:spPr>
          <a:xfrm>
            <a:off x="2428875" y="5746750"/>
            <a:ext cx="911225" cy="1055688"/>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pic>
        <p:nvPicPr>
          <p:cNvPr id="16" name="Picture 23"/>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87538" y="4114800"/>
            <a:ext cx="45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4"/>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03425" y="2838450"/>
            <a:ext cx="2270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5"/>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77925" y="2181225"/>
            <a:ext cx="34766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6"/>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771775" y="4711700"/>
            <a:ext cx="2508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7" descr="FM_Logo_Horizontal_Vector_RGB.eps"/>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shpPlaceholderTitle"/>
          <p:cNvSpPr>
            <a:spLocks noGrp="1" noChangeArrowheads="1"/>
          </p:cNvSpPr>
          <p:nvPr>
            <p:ph type="ctrTitle"/>
          </p:nvPr>
        </p:nvSpPr>
        <p:spPr>
          <a:xfrm>
            <a:off x="2626030" y="2569356"/>
            <a:ext cx="5783299" cy="656021"/>
          </a:xfrm>
        </p:spPr>
        <p:txBody>
          <a:bodyPr/>
          <a:lstStyle>
            <a:lvl1pPr>
              <a:defRPr sz="3600" cap="all" baseline="0">
                <a:solidFill>
                  <a:srgbClr val="F58220"/>
                </a:solidFill>
                <a:uFillTx/>
              </a:defRPr>
            </a:lvl1pPr>
          </a:lstStyle>
          <a:p>
            <a:pPr lvl="0"/>
            <a:r>
              <a:rPr lang="en-US" noProof="0"/>
              <a:t>Click to edit Master title style</a:t>
            </a:r>
            <a:endParaRPr lang="fr-CH" noProof="0" dirty="0"/>
          </a:p>
        </p:txBody>
      </p:sp>
      <p:sp>
        <p:nvSpPr>
          <p:cNvPr id="37" name="shpPlaceholderMain"/>
          <p:cNvSpPr>
            <a:spLocks noGrp="1" noChangeArrowheads="1"/>
          </p:cNvSpPr>
          <p:nvPr>
            <p:ph type="subTitle" idx="1"/>
          </p:nvPr>
        </p:nvSpPr>
        <p:spPr>
          <a:xfrm>
            <a:off x="2626029" y="3234680"/>
            <a:ext cx="5783301" cy="768351"/>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en-US" noProof="0"/>
              <a:t>Click to edit Master subtitle style</a:t>
            </a:r>
            <a:endParaRPr lang="fr-CH" noProof="0" dirty="0"/>
          </a:p>
        </p:txBody>
      </p:sp>
    </p:spTree>
    <p:extLst>
      <p:ext uri="{BB962C8B-B14F-4D97-AF65-F5344CB8AC3E}">
        <p14:creationId xmlns:p14="http://schemas.microsoft.com/office/powerpoint/2010/main" val="57150327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7113" y="3057525"/>
            <a:ext cx="2333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27275" y="5132388"/>
            <a:ext cx="1682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82738" y="4591050"/>
            <a:ext cx="3730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684338" y="3619500"/>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321228764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2738" y="4592638"/>
            <a:ext cx="3746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617913"/>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16163" y="5135563"/>
            <a:ext cx="171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5525" y="3055938"/>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3116202038"/>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1150" y="4592638"/>
            <a:ext cx="373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590925"/>
            <a:ext cx="1476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5525" y="3057525"/>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17750" y="5133975"/>
            <a:ext cx="1682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4164991937"/>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type="obj" preserve="1">
  <p:cSld name="Content Page 1">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19"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3687893771"/>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type="obj" preserve="1">
  <p:cSld name="Content Page 2">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19"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1010249130"/>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preserve="1" userDrawn="1">
  <p:cSld name="Blank Page 1">
    <p:spTree>
      <p:nvGrpSpPr>
        <p:cNvPr id="1" name=""/>
        <p:cNvGrpSpPr/>
        <p:nvPr/>
      </p:nvGrpSpPr>
      <p:grpSpPr>
        <a:xfrm>
          <a:off x="0" y="0"/>
          <a:ext cx="0" cy="0"/>
          <a:chOff x="0" y="0"/>
          <a:chExt cx="0" cy="0"/>
        </a:xfrm>
      </p:grpSpPr>
      <p:grpSp>
        <p:nvGrpSpPr>
          <p:cNvPr id="3" name="Group 9"/>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19"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13971368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0A0C7014-172C-4642-A091-21A0105D7456}" type="slidenum">
              <a:rPr lang="en-GB" altLang="en-US" sz="1200" b="1">
                <a:solidFill>
                  <a:srgbClr val="FFFFFF"/>
                </a:solidFill>
                <a:latin typeface="Arial" panose="020B0604020202020204" pitchFamily="34" charset="0"/>
                <a:ea typeface="MS PGothic" panose="020B0600070205080204" pitchFamily="34" charset="-128"/>
              </a:rPr>
              <a:pPr rtl="0"/>
              <a:t>‹#›</a:t>
            </a:fld>
            <a:endParaRPr lang="en-GB" altLang="en-US" sz="1200" b="1">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23"/>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2041808994"/>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preserve="1" userDrawn="1">
  <p:cSld name="Blank Page 2">
    <p:spTree>
      <p:nvGrpSpPr>
        <p:cNvPr id="1" name=""/>
        <p:cNvGrpSpPr/>
        <p:nvPr/>
      </p:nvGrpSpPr>
      <p:grpSpPr>
        <a:xfrm>
          <a:off x="0" y="0"/>
          <a:ext cx="0" cy="0"/>
          <a:chOff x="0" y="0"/>
          <a:chExt cx="0" cy="0"/>
        </a:xfrm>
      </p:grpSpPr>
      <p:grpSp>
        <p:nvGrpSpPr>
          <p:cNvPr id="3" name="Group 9"/>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19"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3239735352"/>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4" name="shpGridNormal" hidden="1"/>
          <p:cNvGrpSpPr>
            <a:grpSpLocks/>
          </p:cNvGrpSpPr>
          <p:nvPr userDrawn="1"/>
        </p:nvGrpSpPr>
        <p:grpSpPr bwMode="auto">
          <a:xfrm>
            <a:off x="396875" y="514350"/>
            <a:ext cx="8355013" cy="5764213"/>
            <a:chOff x="271" y="324"/>
            <a:chExt cx="5701" cy="3631"/>
          </a:xfrm>
        </p:grpSpPr>
        <p:sp>
          <p:nvSpPr>
            <p:cNvPr id="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sp>
        <p:nvSpPr>
          <p:cNvPr id="7" name="shpLogoBackground"/>
          <p:cNvSpPr>
            <a:spLocks noChangeArrowheads="1"/>
          </p:cNvSpPr>
          <p:nvPr userDrawn="1"/>
        </p:nvSpPr>
        <p:spPr bwMode="white">
          <a:xfrm>
            <a:off x="7702550" y="115888"/>
            <a:ext cx="1062038" cy="865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de-CH" altLang="en-US" sz="1800">
              <a:solidFill>
                <a:srgbClr val="000000"/>
              </a:solidFill>
              <a:latin typeface="Imago"/>
            </a:endParaRPr>
          </a:p>
        </p:txBody>
      </p:sp>
      <p:pic>
        <p:nvPicPr>
          <p:cNvPr id="8" name="shpLogoPicDark"/>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920038" y="180975"/>
            <a:ext cx="9794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6" descr="FM_Logo_Horizontal_Vector_RGB.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3931" y="2601993"/>
            <a:ext cx="8376138" cy="1008063"/>
          </a:xfrm>
        </p:spPr>
        <p:txBody>
          <a:bodyPr/>
          <a:lstStyle>
            <a:lvl1pPr>
              <a:defRPr sz="3000">
                <a:uFillTx/>
              </a:defRPr>
            </a:lvl1pPr>
          </a:lstStyle>
          <a:p>
            <a:pPr lvl="0"/>
            <a:r>
              <a:rPr lang="fr-CH" noProof="0"/>
              <a:t>Click to edit Master title style</a:t>
            </a:r>
          </a:p>
        </p:txBody>
      </p:sp>
      <p:sp>
        <p:nvSpPr>
          <p:cNvPr id="94231" name="shpPlaceholderMain"/>
          <p:cNvSpPr>
            <a:spLocks noGrp="1" noChangeArrowheads="1"/>
          </p:cNvSpPr>
          <p:nvPr>
            <p:ph type="subTitle" idx="1"/>
          </p:nvPr>
        </p:nvSpPr>
        <p:spPr>
          <a:xfrm>
            <a:off x="398597" y="3644936"/>
            <a:ext cx="8361485" cy="576263"/>
          </a:xfrm>
        </p:spPr>
        <p:txBody>
          <a:bodyPr/>
          <a:lstStyle>
            <a:lvl1pPr marL="0" indent="0">
              <a:buFontTx/>
              <a:buNone/>
              <a:defRPr sz="3300" b="1" i="1">
                <a:uFillTx/>
                <a:latin typeface="Minion" pitchFamily="2" charset="0"/>
              </a:defRPr>
            </a:lvl1pPr>
          </a:lstStyle>
          <a:p>
            <a:pPr lvl="0"/>
            <a:r>
              <a:rPr lang="fr-CH" noProof="0"/>
              <a:t>Click to edit Master subtitle style</a:t>
            </a:r>
          </a:p>
        </p:txBody>
      </p:sp>
    </p:spTree>
    <p:extLst>
      <p:ext uri="{BB962C8B-B14F-4D97-AF65-F5344CB8AC3E}">
        <p14:creationId xmlns:p14="http://schemas.microsoft.com/office/powerpoint/2010/main" val="200543847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type="blank">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p:spPr>
        <p:txBody>
          <a:bodyPr/>
          <a:lstStyle>
            <a:lvl1pPr algn="l" rtl="0" fontAlgn="auto">
              <a:spcBef>
                <a:spcPts val="0"/>
              </a:spcBef>
              <a:spcAft>
                <a:spcPts val="0"/>
              </a:spcAft>
              <a:defRPr sz="1800">
                <a:solidFill>
                  <a:srgbClr val="000000"/>
                </a:solidFill>
                <a:latin typeface="Imago"/>
                <a:cs typeface="+mn-cs"/>
              </a:defRPr>
            </a:lvl1pPr>
          </a:lstStyle>
          <a:p>
            <a:pPr>
              <a:defRPr/>
            </a:pPr>
            <a:endParaRPr lang="de-CH"/>
          </a:p>
        </p:txBody>
      </p:sp>
      <p:sp>
        <p:nvSpPr>
          <p:cNvPr id="3" name="Rectangle 5"/>
          <p:cNvSpPr>
            <a:spLocks noGrp="1" noChangeArrowheads="1"/>
          </p:cNvSpPr>
          <p:nvPr>
            <p:ph type="ftr" sz="quarter" idx="11"/>
          </p:nvPr>
        </p:nvSpPr>
        <p:spPr>
          <a:xfrm>
            <a:off x="3124200" y="6245225"/>
            <a:ext cx="2895600" cy="476250"/>
          </a:xfrm>
          <a:prstGeom prst="rect">
            <a:avLst/>
          </a:prstGeom>
        </p:spPr>
        <p:txBody>
          <a:bodyPr/>
          <a:lstStyle>
            <a:lvl1pPr algn="l" rtl="0" fontAlgn="auto">
              <a:spcBef>
                <a:spcPts val="0"/>
              </a:spcBef>
              <a:spcAft>
                <a:spcPts val="0"/>
              </a:spcAft>
              <a:defRPr sz="1800">
                <a:solidFill>
                  <a:srgbClr val="000000"/>
                </a:solidFill>
                <a:latin typeface="Imago"/>
                <a:cs typeface="+mn-cs"/>
              </a:defRPr>
            </a:lvl1pPr>
          </a:lstStyle>
          <a:p>
            <a:pPr>
              <a:defRPr/>
            </a:pPr>
            <a:endParaRPr lang="de-CH"/>
          </a:p>
        </p:txBody>
      </p:sp>
      <p:sp>
        <p:nvSpPr>
          <p:cNvPr id="4"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l" rtl="0">
              <a:defRPr sz="1800">
                <a:solidFill>
                  <a:srgbClr val="000000"/>
                </a:solidFill>
                <a:latin typeface="Imago"/>
              </a:defRPr>
            </a:lvl1pPr>
          </a:lstStyle>
          <a:p>
            <a:fld id="{B59F05F3-C77C-446D-86BF-A5502A05E372}" type="slidenum">
              <a:rPr lang="de-CH" altLang="en-US"/>
              <a:pPr/>
              <a:t>‹#›</a:t>
            </a:fld>
            <a:endParaRPr lang="de-CH" altLang="en-US"/>
          </a:p>
        </p:txBody>
      </p:sp>
    </p:spTree>
    <p:extLst>
      <p:ext uri="{BB962C8B-B14F-4D97-AF65-F5344CB8AC3E}">
        <p14:creationId xmlns:p14="http://schemas.microsoft.com/office/powerpoint/2010/main" val="4229232206"/>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457200" y="6245225"/>
            <a:ext cx="2133600" cy="476250"/>
          </a:xfrm>
          <a:prstGeom prst="rect">
            <a:avLst/>
          </a:prstGeom>
        </p:spPr>
        <p:txBody>
          <a:bodyPr/>
          <a:lstStyle>
            <a:lvl1pPr algn="l" rtl="0" eaLnBrk="0" fontAlgn="auto" hangingPunct="0">
              <a:spcBef>
                <a:spcPts val="0"/>
              </a:spcBef>
              <a:spcAft>
                <a:spcPts val="0"/>
              </a:spcAft>
              <a:defRPr sz="1800">
                <a:solidFill>
                  <a:srgbClr val="000000"/>
                </a:solidFill>
                <a:latin typeface="Imago"/>
                <a:cs typeface="+mn-cs"/>
              </a:defRPr>
            </a:lvl1pPr>
          </a:lstStyle>
          <a:p>
            <a:pPr>
              <a:defRPr/>
            </a:pP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p:spPr>
        <p:txBody>
          <a:bodyPr/>
          <a:lstStyle>
            <a:lvl1pPr algn="l" rtl="0" eaLnBrk="0" fontAlgn="auto" hangingPunct="0">
              <a:spcBef>
                <a:spcPts val="0"/>
              </a:spcBef>
              <a:spcAft>
                <a:spcPts val="0"/>
              </a:spcAft>
              <a:defRPr sz="1800">
                <a:solidFill>
                  <a:srgbClr val="000000"/>
                </a:solidFill>
                <a:latin typeface="Imago"/>
                <a:cs typeface="+mn-cs"/>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l" rtl="0" eaLnBrk="0" hangingPunct="0">
              <a:defRPr sz="1800">
                <a:solidFill>
                  <a:srgbClr val="000000"/>
                </a:solidFill>
              </a:defRPr>
            </a:lvl1pPr>
          </a:lstStyle>
          <a:p>
            <a:fld id="{13D20A73-E8C1-492E-A0DD-448FC0A32F18}" type="slidenum">
              <a:rPr lang="en-US" altLang="en-US"/>
              <a:pPr/>
              <a:t>‹#›</a:t>
            </a:fld>
            <a:endParaRPr lang="en-US" altLang="en-US"/>
          </a:p>
        </p:txBody>
      </p:sp>
    </p:spTree>
    <p:extLst>
      <p:ext uri="{BB962C8B-B14F-4D97-AF65-F5344CB8AC3E}">
        <p14:creationId xmlns:p14="http://schemas.microsoft.com/office/powerpoint/2010/main" val="3380502581"/>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3"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shpGridNormal" hidden="1"/>
          <p:cNvGrpSpPr>
            <a:grpSpLocks/>
          </p:cNvGrpSpPr>
          <p:nvPr userDrawn="1"/>
        </p:nvGrpSpPr>
        <p:grpSpPr bwMode="auto">
          <a:xfrm>
            <a:off x="396875" y="514350"/>
            <a:ext cx="8355013" cy="5764213"/>
            <a:chOff x="271" y="324"/>
            <a:chExt cx="5701" cy="3631"/>
          </a:xfrm>
        </p:grpSpPr>
        <p:sp>
          <p:nvSpPr>
            <p:cNvPr id="6"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7"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pic>
        <p:nvPicPr>
          <p:cNvPr id="8" name="shpLogoPicDark"/>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p:cNvSpPr/>
          <p:nvPr userDrawn="1"/>
        </p:nvSpPr>
        <p:spPr>
          <a:xfrm>
            <a:off x="1651000" y="2736850"/>
            <a:ext cx="909638" cy="1054100"/>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userDrawn="1"/>
        </p:nvSpPr>
        <p:spPr>
          <a:xfrm>
            <a:off x="1651000" y="3927475"/>
            <a:ext cx="909638" cy="1054100"/>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userDrawn="1"/>
        </p:nvSpPr>
        <p:spPr>
          <a:xfrm>
            <a:off x="2428875" y="4546600"/>
            <a:ext cx="911225" cy="1055688"/>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2" name="Hexagon 11"/>
          <p:cNvSpPr/>
          <p:nvPr userDrawn="1"/>
        </p:nvSpPr>
        <p:spPr>
          <a:xfrm>
            <a:off x="868363" y="2103438"/>
            <a:ext cx="911225" cy="1055687"/>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3" name="Hexagon 12"/>
          <p:cNvSpPr/>
          <p:nvPr userDrawn="1"/>
        </p:nvSpPr>
        <p:spPr>
          <a:xfrm>
            <a:off x="868363" y="904875"/>
            <a:ext cx="911225" cy="1054100"/>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4" name="Hexagon 13"/>
          <p:cNvSpPr/>
          <p:nvPr userDrawn="1"/>
        </p:nvSpPr>
        <p:spPr>
          <a:xfrm>
            <a:off x="85725" y="1514475"/>
            <a:ext cx="911225" cy="1054100"/>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5" name="Hexagon 14"/>
          <p:cNvSpPr/>
          <p:nvPr userDrawn="1"/>
        </p:nvSpPr>
        <p:spPr>
          <a:xfrm>
            <a:off x="2428875" y="5746750"/>
            <a:ext cx="911225" cy="1055688"/>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pic>
        <p:nvPicPr>
          <p:cNvPr id="16" name="Picture 2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87538" y="4114800"/>
            <a:ext cx="45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03425" y="2838450"/>
            <a:ext cx="2270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77925" y="2181225"/>
            <a:ext cx="34766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771775" y="4711700"/>
            <a:ext cx="2508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8" descr="FM_Logo_Horizontal_Vector_RGB.eps"/>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shpPlaceholderTitle"/>
          <p:cNvSpPr>
            <a:spLocks noGrp="1" noChangeArrowheads="1"/>
          </p:cNvSpPr>
          <p:nvPr>
            <p:ph type="ctrTitle"/>
          </p:nvPr>
        </p:nvSpPr>
        <p:spPr>
          <a:xfrm>
            <a:off x="2626030" y="2569356"/>
            <a:ext cx="5783299" cy="656021"/>
          </a:xfrm>
        </p:spPr>
        <p:txBody>
          <a:bodyPr/>
          <a:lstStyle>
            <a:lvl1pPr>
              <a:defRPr sz="3600" cap="all" baseline="0">
                <a:solidFill>
                  <a:srgbClr val="F58220"/>
                </a:solidFill>
                <a:uFillTx/>
              </a:defRPr>
            </a:lvl1pPr>
          </a:lstStyle>
          <a:p>
            <a:pPr lvl="0"/>
            <a:r>
              <a:rPr lang="en-US" noProof="0"/>
              <a:t>Click to edit Master title style</a:t>
            </a:r>
            <a:endParaRPr lang="fr-CH" noProof="0" dirty="0"/>
          </a:p>
        </p:txBody>
      </p:sp>
      <p:sp>
        <p:nvSpPr>
          <p:cNvPr id="37" name="shpPlaceholderMain"/>
          <p:cNvSpPr>
            <a:spLocks noGrp="1" noChangeArrowheads="1"/>
          </p:cNvSpPr>
          <p:nvPr>
            <p:ph type="subTitle" idx="1"/>
          </p:nvPr>
        </p:nvSpPr>
        <p:spPr>
          <a:xfrm>
            <a:off x="2626029" y="3234680"/>
            <a:ext cx="5783301" cy="768351"/>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en-US" noProof="0"/>
              <a:t>Click to edit Master subtitle style</a:t>
            </a:r>
            <a:endParaRPr lang="fr-CH" noProof="0" dirty="0"/>
          </a:p>
        </p:txBody>
      </p:sp>
    </p:spTree>
    <p:extLst>
      <p:ext uri="{BB962C8B-B14F-4D97-AF65-F5344CB8AC3E}">
        <p14:creationId xmlns:p14="http://schemas.microsoft.com/office/powerpoint/2010/main" val="2008088571"/>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7113" y="3057525"/>
            <a:ext cx="2333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27275" y="5132388"/>
            <a:ext cx="1682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82738" y="4591050"/>
            <a:ext cx="3730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684338" y="3619500"/>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2924233876"/>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2738" y="4592638"/>
            <a:ext cx="3746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617913"/>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16163" y="5135563"/>
            <a:ext cx="171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5525" y="3055938"/>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48461633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1150" y="4592638"/>
            <a:ext cx="373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590925"/>
            <a:ext cx="1476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5525" y="3057525"/>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17750" y="5133975"/>
            <a:ext cx="1682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1523765604"/>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type="obj" preserve="1">
  <p:cSld name="Content Page 1">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2379144705"/>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type="obj" preserve="1">
  <p:cSld name="Content Page 2">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20535970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9" rIns="91416" bIns="45709">
            <a:spAutoFit/>
          </a:bodyPr>
          <a:lstStyle>
            <a:lvl1pPr defTabSz="912813" eaLnBrk="0" hangingPunct="0">
              <a:defRPr sz="2400">
                <a:solidFill>
                  <a:schemeClr val="tx1"/>
                </a:solidFill>
                <a:latin typeface="Times New Roman" panose="02020603050405020304" pitchFamily="18" charset="0"/>
                <a:cs typeface="Arial" panose="020B0604020202020204" pitchFamily="34" charset="0"/>
              </a:defRPr>
            </a:lvl1pPr>
            <a:lvl2pPr marL="742950" indent="-285750" defTabSz="912813" eaLnBrk="0" hangingPunct="0">
              <a:defRPr sz="2400">
                <a:solidFill>
                  <a:schemeClr val="tx1"/>
                </a:solidFill>
                <a:latin typeface="Times New Roman" panose="02020603050405020304" pitchFamily="18" charset="0"/>
                <a:cs typeface="Arial" panose="020B0604020202020204" pitchFamily="34" charset="0"/>
              </a:defRPr>
            </a:lvl2pPr>
            <a:lvl3pPr marL="1143000" indent="-228600" defTabSz="912813" eaLnBrk="0" hangingPunct="0">
              <a:defRPr sz="2400">
                <a:solidFill>
                  <a:schemeClr val="tx1"/>
                </a:solidFill>
                <a:latin typeface="Times New Roman" panose="02020603050405020304" pitchFamily="18" charset="0"/>
                <a:cs typeface="Arial" panose="020B0604020202020204" pitchFamily="34" charset="0"/>
              </a:defRPr>
            </a:lvl3pPr>
            <a:lvl4pPr marL="1600200" indent="-228600" defTabSz="912813" eaLnBrk="0" hangingPunct="0">
              <a:defRPr sz="2400">
                <a:solidFill>
                  <a:schemeClr val="tx1"/>
                </a:solidFill>
                <a:latin typeface="Times New Roman" panose="02020603050405020304" pitchFamily="18" charset="0"/>
                <a:cs typeface="Arial" panose="020B0604020202020204" pitchFamily="34" charset="0"/>
              </a:defRPr>
            </a:lvl4pPr>
            <a:lvl5pPr marL="2057400" indent="-228600" defTabSz="912813"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defTabSz="912813"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23EE1685-0404-48A7-96A3-B38D1A926876}" type="slidenum">
              <a:rPr lang="en-GB" altLang="en-US" sz="1200" b="1">
                <a:solidFill>
                  <a:srgbClr val="FFFFFF"/>
                </a:solidFill>
                <a:latin typeface="Arial" panose="020B0604020202020204" pitchFamily="34" charset="0"/>
                <a:ea typeface="MS PGothic" panose="020B0600070205080204" pitchFamily="34" charset="-128"/>
              </a:rPr>
              <a:pPr rtl="0"/>
              <a:t>‹#›</a:t>
            </a:fld>
            <a:endParaRPr lang="en-GB" altLang="en-US" sz="1200" b="1">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23"/>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1829533214"/>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Blank Page 1">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1797406650"/>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userDrawn="1">
  <p:cSld name="Blank Page 2">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232420957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4" name="shpGridNormal" hidden="1"/>
          <p:cNvGrpSpPr>
            <a:grpSpLocks/>
          </p:cNvGrpSpPr>
          <p:nvPr userDrawn="1"/>
        </p:nvGrpSpPr>
        <p:grpSpPr bwMode="auto">
          <a:xfrm>
            <a:off x="396875" y="514350"/>
            <a:ext cx="8355013" cy="5764213"/>
            <a:chOff x="271" y="324"/>
            <a:chExt cx="5701" cy="3631"/>
          </a:xfrm>
        </p:grpSpPr>
        <p:sp>
          <p:nvSpPr>
            <p:cNvPr id="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sp>
        <p:nvSpPr>
          <p:cNvPr id="7" name="shpLogoBackground"/>
          <p:cNvSpPr>
            <a:spLocks noChangeArrowheads="1"/>
          </p:cNvSpPr>
          <p:nvPr userDrawn="1"/>
        </p:nvSpPr>
        <p:spPr bwMode="white">
          <a:xfrm>
            <a:off x="7702550" y="115888"/>
            <a:ext cx="1062038" cy="865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de-CH" altLang="en-US" sz="1800">
              <a:solidFill>
                <a:srgbClr val="000000"/>
              </a:solidFill>
              <a:latin typeface="Imago"/>
            </a:endParaRPr>
          </a:p>
        </p:txBody>
      </p:sp>
      <p:pic>
        <p:nvPicPr>
          <p:cNvPr id="8" name="shpLogoPicDark"/>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920038" y="180975"/>
            <a:ext cx="9794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descr="FM_Logo_Horizontal_Vector_RGB.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3931" y="2602027"/>
            <a:ext cx="8376138" cy="1008063"/>
          </a:xfrm>
        </p:spPr>
        <p:txBody>
          <a:bodyPr/>
          <a:lstStyle>
            <a:lvl1pPr>
              <a:defRPr sz="3000">
                <a:uFillTx/>
              </a:defRPr>
            </a:lvl1pPr>
          </a:lstStyle>
          <a:p>
            <a:pPr lvl="0"/>
            <a:r>
              <a:rPr lang="fr-CH" noProof="0"/>
              <a:t>Click to edit Master title style</a:t>
            </a:r>
          </a:p>
        </p:txBody>
      </p:sp>
      <p:sp>
        <p:nvSpPr>
          <p:cNvPr id="94231" name="shpPlaceholderMain"/>
          <p:cNvSpPr>
            <a:spLocks noGrp="1" noChangeArrowheads="1"/>
          </p:cNvSpPr>
          <p:nvPr>
            <p:ph type="subTitle" idx="1"/>
          </p:nvPr>
        </p:nvSpPr>
        <p:spPr>
          <a:xfrm>
            <a:off x="398597" y="3644936"/>
            <a:ext cx="8361485" cy="576263"/>
          </a:xfrm>
        </p:spPr>
        <p:txBody>
          <a:bodyPr/>
          <a:lstStyle>
            <a:lvl1pPr marL="0" indent="0">
              <a:buFontTx/>
              <a:buNone/>
              <a:defRPr sz="3300" b="1" i="1">
                <a:uFillTx/>
                <a:latin typeface="Minion" pitchFamily="2" charset="0"/>
              </a:defRPr>
            </a:lvl1pPr>
          </a:lstStyle>
          <a:p>
            <a:pPr lvl="0"/>
            <a:r>
              <a:rPr lang="fr-CH" noProof="0"/>
              <a:t>Click to edit Master subtitle style</a:t>
            </a:r>
          </a:p>
        </p:txBody>
      </p:sp>
    </p:spTree>
    <p:extLst>
      <p:ext uri="{BB962C8B-B14F-4D97-AF65-F5344CB8AC3E}">
        <p14:creationId xmlns:p14="http://schemas.microsoft.com/office/powerpoint/2010/main" val="258873708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rtl="0" eaLnBrk="0" hangingPunct="0">
              <a:defRPr>
                <a:latin typeface="Times New Roman" pitchFamily="18" charset="0"/>
                <a:cs typeface="Arial" pitchFamily="34" charset="0"/>
              </a:defRPr>
            </a:lvl1pPr>
          </a:lstStyle>
          <a:p>
            <a:pPr>
              <a:defRPr/>
            </a:pPr>
            <a:fld id="{AEBE0E00-D8E8-4649-B0EC-FD94ACF3E1B6}" type="datetimeFigureOut">
              <a:rPr lang="he-IL"/>
              <a:pPr>
                <a:defRPr/>
              </a:pPr>
              <a:t>י"א/שבט/תשע"ז</a:t>
            </a:fld>
            <a:endParaRPr lang="he-IL"/>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lgn="l" rtl="0" eaLnBrk="0" fontAlgn="auto" hangingPunct="0">
              <a:spcBef>
                <a:spcPts val="0"/>
              </a:spcBef>
              <a:spcAft>
                <a:spcPts val="0"/>
              </a:spcAft>
              <a:defRPr sz="1800">
                <a:solidFill>
                  <a:srgbClr val="000000"/>
                </a:solidFill>
                <a:latin typeface="Imago"/>
                <a:cs typeface="+mn-cs"/>
              </a:defRPr>
            </a:lvl1pPr>
          </a:lstStyle>
          <a:p>
            <a:pPr>
              <a:defRPr/>
            </a:pPr>
            <a:endParaRPr lang="he-IL"/>
          </a:p>
        </p:txBody>
      </p:sp>
      <p:sp>
        <p:nvSpPr>
          <p:cNvPr id="4"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9F772336-6CC7-450C-941C-B369FEF1B938}" type="slidenum">
              <a:rPr lang="he-IL" altLang="en-US"/>
              <a:pPr/>
              <a:t>‹#›</a:t>
            </a:fld>
            <a:endParaRPr lang="he-IL" altLang="en-US"/>
          </a:p>
        </p:txBody>
      </p:sp>
    </p:spTree>
    <p:extLst>
      <p:ext uri="{BB962C8B-B14F-4D97-AF65-F5344CB8AC3E}">
        <p14:creationId xmlns:p14="http://schemas.microsoft.com/office/powerpoint/2010/main" val="542394805"/>
      </p:ext>
    </p:extLst>
  </p:cSld>
  <p:clrMapOvr>
    <a:masterClrMapping/>
  </p:clrMapOvr>
  <p:transition spd="slow">
    <p:wipe dir="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57200" y="1493093"/>
            <a:ext cx="8229600" cy="4525963"/>
          </a:xfrm>
        </p:spPr>
        <p:txBody>
          <a:bodyPr/>
          <a:lstStyle>
            <a:lvl1pPr>
              <a:lnSpc>
                <a:spcPts val="2300"/>
              </a:lnSpc>
              <a:defRPr/>
            </a:lvl1pPr>
            <a:lvl4pPr>
              <a:defRPr>
                <a:latin typeface="Arial"/>
                <a:cs typeface="Aria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p:cNvSpPr>
            <a:spLocks noGrp="1"/>
          </p:cNvSpPr>
          <p:nvPr>
            <p:ph type="ftr" sz="quarter" idx="10"/>
          </p:nvPr>
        </p:nvSpPr>
        <p:spPr>
          <a:xfrm>
            <a:off x="457200" y="6356350"/>
            <a:ext cx="2895600" cy="365125"/>
          </a:xfrm>
          <a:prstGeom prst="rect">
            <a:avLst/>
          </a:prstGeom>
        </p:spPr>
        <p:txBody>
          <a:bodyPr/>
          <a:lstStyle>
            <a:lvl1pPr algn="l" rtl="0" fontAlgn="auto">
              <a:spcBef>
                <a:spcPts val="0"/>
              </a:spcBef>
              <a:spcAft>
                <a:spcPts val="0"/>
              </a:spcAft>
              <a:defRPr sz="1800" dirty="0">
                <a:solidFill>
                  <a:srgbClr val="000000">
                    <a:tint val="75000"/>
                  </a:srgbClr>
                </a:solidFill>
                <a:latin typeface="Imago"/>
                <a:cs typeface="+mn-cs"/>
              </a:defRPr>
            </a:lvl1pPr>
          </a:lstStyle>
          <a:p>
            <a:pPr>
              <a:defRPr/>
            </a:pPr>
            <a:r>
              <a:rPr lang="en-US"/>
              <a:t>Mount Sinai / Presentation Slide / December 5, 2012</a:t>
            </a:r>
          </a:p>
        </p:txBody>
      </p:sp>
      <p:sp>
        <p:nvSpPr>
          <p:cNvPr id="5" name="Slide Number Placeholder 5"/>
          <p:cNvSpPr>
            <a:spLocks noGrp="1"/>
          </p:cNvSpPr>
          <p:nvPr>
            <p:ph type="sldNum" sz="quarter" idx="11"/>
          </p:nvPr>
        </p:nvSpPr>
        <p:spPr/>
        <p:txBody>
          <a:bodyPr/>
          <a:lstStyle>
            <a:lvl1pPr rtl="1" eaLnBrk="1" hangingPunct="1">
              <a:defRPr>
                <a:solidFill>
                  <a:srgbClr val="898989"/>
                </a:solidFill>
                <a:latin typeface="Times New Roman" panose="02020603050405020304" pitchFamily="18" charset="0"/>
              </a:defRPr>
            </a:lvl1pPr>
          </a:lstStyle>
          <a:p>
            <a:fld id="{A85E9085-6C9C-47F4-B15F-82C8F8DF49A4}" type="slidenum">
              <a:rPr lang="en-US" altLang="en-US"/>
              <a:pPr/>
              <a:t>‹#›</a:t>
            </a:fld>
            <a:endParaRPr lang="en-US" altLang="en-US"/>
          </a:p>
        </p:txBody>
      </p:sp>
    </p:spTree>
    <p:extLst>
      <p:ext uri="{BB962C8B-B14F-4D97-AF65-F5344CB8AC3E}">
        <p14:creationId xmlns:p14="http://schemas.microsoft.com/office/powerpoint/2010/main" val="213797907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3"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shpGridNormal" hidden="1"/>
          <p:cNvGrpSpPr>
            <a:grpSpLocks/>
          </p:cNvGrpSpPr>
          <p:nvPr userDrawn="1"/>
        </p:nvGrpSpPr>
        <p:grpSpPr bwMode="auto">
          <a:xfrm>
            <a:off x="396875" y="514350"/>
            <a:ext cx="8355013" cy="5764213"/>
            <a:chOff x="271" y="324"/>
            <a:chExt cx="5701" cy="3631"/>
          </a:xfrm>
        </p:grpSpPr>
        <p:sp>
          <p:nvSpPr>
            <p:cNvPr id="6"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7"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pic>
        <p:nvPicPr>
          <p:cNvPr id="8" name="shpLogoPicDark"/>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p:cNvSpPr/>
          <p:nvPr userDrawn="1"/>
        </p:nvSpPr>
        <p:spPr>
          <a:xfrm>
            <a:off x="1651000" y="2736850"/>
            <a:ext cx="909638" cy="1054100"/>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userDrawn="1"/>
        </p:nvSpPr>
        <p:spPr>
          <a:xfrm>
            <a:off x="1651000" y="3927475"/>
            <a:ext cx="909638" cy="1054100"/>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userDrawn="1"/>
        </p:nvSpPr>
        <p:spPr>
          <a:xfrm>
            <a:off x="2428875" y="4546600"/>
            <a:ext cx="911225" cy="1055688"/>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2" name="Hexagon 11"/>
          <p:cNvSpPr/>
          <p:nvPr userDrawn="1"/>
        </p:nvSpPr>
        <p:spPr>
          <a:xfrm>
            <a:off x="868363" y="2103438"/>
            <a:ext cx="911225" cy="1055687"/>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3" name="Hexagon 12"/>
          <p:cNvSpPr/>
          <p:nvPr userDrawn="1"/>
        </p:nvSpPr>
        <p:spPr>
          <a:xfrm>
            <a:off x="868363" y="904875"/>
            <a:ext cx="911225" cy="1054100"/>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4" name="Hexagon 13"/>
          <p:cNvSpPr/>
          <p:nvPr userDrawn="1"/>
        </p:nvSpPr>
        <p:spPr>
          <a:xfrm>
            <a:off x="85725" y="1514475"/>
            <a:ext cx="911225" cy="1054100"/>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5" name="Hexagon 14"/>
          <p:cNvSpPr/>
          <p:nvPr userDrawn="1"/>
        </p:nvSpPr>
        <p:spPr>
          <a:xfrm>
            <a:off x="2428875" y="5746750"/>
            <a:ext cx="911225" cy="1055688"/>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pic>
        <p:nvPicPr>
          <p:cNvPr id="16" name="Picture 2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87538" y="4114800"/>
            <a:ext cx="45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03425" y="2838450"/>
            <a:ext cx="2270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77925" y="2181225"/>
            <a:ext cx="34766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771775" y="4711700"/>
            <a:ext cx="2508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8" descr="FM_Logo_Horizontal_Vector_RGB.eps"/>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shpPlaceholderTitle"/>
          <p:cNvSpPr>
            <a:spLocks noGrp="1" noChangeArrowheads="1"/>
          </p:cNvSpPr>
          <p:nvPr>
            <p:ph type="ctrTitle"/>
          </p:nvPr>
        </p:nvSpPr>
        <p:spPr>
          <a:xfrm>
            <a:off x="2626030" y="2569356"/>
            <a:ext cx="5783299" cy="656021"/>
          </a:xfrm>
        </p:spPr>
        <p:txBody>
          <a:bodyPr/>
          <a:lstStyle>
            <a:lvl1pPr>
              <a:defRPr sz="3600" cap="all" baseline="0">
                <a:solidFill>
                  <a:srgbClr val="F58220"/>
                </a:solidFill>
                <a:uFillTx/>
              </a:defRPr>
            </a:lvl1pPr>
          </a:lstStyle>
          <a:p>
            <a:pPr lvl="0"/>
            <a:r>
              <a:rPr lang="en-US" noProof="0"/>
              <a:t>Click to edit Master title style</a:t>
            </a:r>
            <a:endParaRPr lang="fr-CH" noProof="0" dirty="0"/>
          </a:p>
        </p:txBody>
      </p:sp>
      <p:sp>
        <p:nvSpPr>
          <p:cNvPr id="37" name="shpPlaceholderMain"/>
          <p:cNvSpPr>
            <a:spLocks noGrp="1" noChangeArrowheads="1"/>
          </p:cNvSpPr>
          <p:nvPr>
            <p:ph type="subTitle" idx="1"/>
          </p:nvPr>
        </p:nvSpPr>
        <p:spPr>
          <a:xfrm>
            <a:off x="2626029" y="3234680"/>
            <a:ext cx="5783301" cy="768351"/>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en-US" noProof="0"/>
              <a:t>Click to edit Master subtitle style</a:t>
            </a:r>
            <a:endParaRPr lang="fr-CH" noProof="0" dirty="0"/>
          </a:p>
        </p:txBody>
      </p:sp>
    </p:spTree>
    <p:extLst>
      <p:ext uri="{BB962C8B-B14F-4D97-AF65-F5344CB8AC3E}">
        <p14:creationId xmlns:p14="http://schemas.microsoft.com/office/powerpoint/2010/main" val="2289418390"/>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7113" y="3057525"/>
            <a:ext cx="2333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27275" y="5132388"/>
            <a:ext cx="1682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82738" y="4591050"/>
            <a:ext cx="3730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684338" y="3619500"/>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1587971069"/>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2738" y="4592638"/>
            <a:ext cx="3746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617913"/>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16163" y="5135563"/>
            <a:ext cx="171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5525" y="3055938"/>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1825671467"/>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1150" y="4592638"/>
            <a:ext cx="373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590925"/>
            <a:ext cx="1476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5525" y="3057525"/>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17750" y="5133975"/>
            <a:ext cx="1682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745230044"/>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type="obj" preserve="1">
  <p:cSld name="Content Page 1">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14592040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66582" y="1310400"/>
            <a:ext cx="4139571" cy="4888800"/>
          </a:xfrm>
        </p:spPr>
        <p:txBody>
          <a:bodyPr/>
          <a:lstStyle>
            <a:lvl1pPr>
              <a:spcBef>
                <a:spcPts val="0"/>
              </a:spcBef>
              <a:spcAft>
                <a:spcPts val="600"/>
              </a:spcAft>
              <a:defRPr sz="2400"/>
            </a:lvl1pPr>
            <a:lvl2pPr>
              <a:spcBef>
                <a:spcPts val="0"/>
              </a:spcBef>
              <a:spcAft>
                <a:spcPts val="600"/>
              </a:spcAft>
              <a:defRPr sz="2000"/>
            </a:lvl2pPr>
            <a:lvl3pPr>
              <a:spcBef>
                <a:spcPts val="0"/>
              </a:spcBef>
              <a:spcAft>
                <a:spcPts val="600"/>
              </a:spcAft>
              <a:defRPr sz="1800"/>
            </a:lvl3pPr>
            <a:lvl4pPr>
              <a:spcBef>
                <a:spcPts val="0"/>
              </a:spcBef>
              <a:spcAft>
                <a:spcPts val="600"/>
              </a:spcAft>
              <a:defRPr sz="1600"/>
            </a:lvl4pPr>
            <a:lvl5pPr>
              <a:spcBef>
                <a:spcPts val="0"/>
              </a:spcBef>
              <a:spcAft>
                <a:spcPts val="6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68248" y="1310400"/>
            <a:ext cx="4128280" cy="4888800"/>
          </a:xfrm>
        </p:spPr>
        <p:txBody>
          <a:bodyPr/>
          <a:lstStyle>
            <a:lvl1pPr>
              <a:spcBef>
                <a:spcPts val="0"/>
              </a:spcBef>
              <a:spcAft>
                <a:spcPts val="600"/>
              </a:spcAft>
              <a:defRPr sz="2400"/>
            </a:lvl1pPr>
            <a:lvl2pPr>
              <a:spcBef>
                <a:spcPts val="0"/>
              </a:spcBef>
              <a:spcAft>
                <a:spcPts val="600"/>
              </a:spcAft>
              <a:defRPr sz="2000"/>
            </a:lvl2pPr>
            <a:lvl3pPr>
              <a:spcBef>
                <a:spcPts val="0"/>
              </a:spcBef>
              <a:spcAft>
                <a:spcPts val="600"/>
              </a:spcAft>
              <a:defRPr sz="1800"/>
            </a:lvl3pPr>
            <a:lvl4pPr>
              <a:spcBef>
                <a:spcPts val="0"/>
              </a:spcBef>
              <a:spcAft>
                <a:spcPts val="600"/>
              </a:spcAft>
              <a:defRPr sz="1600"/>
            </a:lvl4pPr>
            <a:lvl5pPr>
              <a:spcBef>
                <a:spcPts val="0"/>
              </a:spcBef>
              <a:spcAft>
                <a:spcPts val="6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85825" y="6451600"/>
            <a:ext cx="1260475" cy="269875"/>
          </a:xfrm>
          <a:prstGeom prst="rect">
            <a:avLst/>
          </a:prstGeom>
        </p:spPr>
        <p:txBody>
          <a:bodyPr lIns="91416" tIns="45709" rIns="91416" bIns="45709"/>
          <a:lstStyle>
            <a:lvl1pPr algn="l" defTabSz="914165" rtl="0" eaLnBrk="1" hangingPunct="1">
              <a:defRPr sz="1600" b="1">
                <a:solidFill>
                  <a:srgbClr val="E0A6C3"/>
                </a:solidFill>
                <a:latin typeface="Arial" pitchFamily="34" charset="0"/>
                <a:cs typeface="+mn-cs"/>
              </a:defRPr>
            </a:lvl1pPr>
          </a:lstStyle>
          <a:p>
            <a:pPr>
              <a:defRPr/>
            </a:pPr>
            <a:fld id="{D7CB8BC5-0012-490E-8164-E60F56EC5C72}" type="datetimeFigureOut">
              <a:rPr lang="en-US"/>
              <a:pPr>
                <a:defRPr/>
              </a:pPr>
              <a:t>2/7/2017</a:t>
            </a:fld>
            <a:endParaRPr lang="en-US" dirty="0"/>
          </a:p>
        </p:txBody>
      </p:sp>
      <p:sp>
        <p:nvSpPr>
          <p:cNvPr id="6" name="Footer Placeholder 5"/>
          <p:cNvSpPr>
            <a:spLocks noGrp="1"/>
          </p:cNvSpPr>
          <p:nvPr>
            <p:ph type="ftr" sz="quarter" idx="11"/>
          </p:nvPr>
        </p:nvSpPr>
        <p:spPr>
          <a:xfrm>
            <a:off x="2246313" y="6451600"/>
            <a:ext cx="3844925" cy="269875"/>
          </a:xfrm>
          <a:prstGeom prst="rect">
            <a:avLst/>
          </a:prstGeom>
        </p:spPr>
        <p:txBody>
          <a:bodyPr lIns="91416" tIns="45709" rIns="91416" bIns="45709"/>
          <a:lstStyle>
            <a:lvl1pPr algn="l" defTabSz="914165" rtl="0" eaLnBrk="1" hangingPunct="1">
              <a:defRPr sz="1600" b="1">
                <a:solidFill>
                  <a:srgbClr val="E0A6C3"/>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a:xfrm>
            <a:off x="266700" y="6451600"/>
            <a:ext cx="531813" cy="269875"/>
          </a:xfrm>
          <a:prstGeom prst="rect">
            <a:avLst/>
          </a:prstGeom>
        </p:spPr>
        <p:txBody>
          <a:bodyPr vert="horz" wrap="square" lIns="91416" tIns="45709" rIns="91416" bIns="45709" numCol="1" anchor="t" anchorCtr="0" compatLnSpc="1">
            <a:prstTxWarp prst="textNoShape">
              <a:avLst/>
            </a:prstTxWarp>
          </a:bodyPr>
          <a:lstStyle>
            <a:lvl1pPr algn="l" defTabSz="912813" rtl="0">
              <a:defRPr sz="1600" b="1">
                <a:solidFill>
                  <a:srgbClr val="E0A6C3"/>
                </a:solidFill>
                <a:latin typeface="Arial" panose="020B0604020202020204" pitchFamily="34" charset="0"/>
              </a:defRPr>
            </a:lvl1pPr>
          </a:lstStyle>
          <a:p>
            <a:fld id="{20FF7CCD-B7D4-4932-BF10-4335D753AC75}" type="slidenum">
              <a:rPr lang="en-US" altLang="en-US"/>
              <a:pPr/>
              <a:t>‹#›</a:t>
            </a:fld>
            <a:endParaRPr lang="en-US" altLang="en-US"/>
          </a:p>
        </p:txBody>
      </p:sp>
    </p:spTree>
    <p:extLst>
      <p:ext uri="{BB962C8B-B14F-4D97-AF65-F5344CB8AC3E}">
        <p14:creationId xmlns:p14="http://schemas.microsoft.com/office/powerpoint/2010/main" val="2937173335"/>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type="obj" preserve="1">
  <p:cSld name="Content Page 2">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1809983287"/>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Blank Page 1">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1856729551"/>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Blank Page 2">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420925529"/>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4" name="shpGridNormal" hidden="1"/>
          <p:cNvGrpSpPr>
            <a:grpSpLocks/>
          </p:cNvGrpSpPr>
          <p:nvPr userDrawn="1"/>
        </p:nvGrpSpPr>
        <p:grpSpPr bwMode="auto">
          <a:xfrm>
            <a:off x="396875" y="514350"/>
            <a:ext cx="8355013" cy="5764213"/>
            <a:chOff x="271" y="324"/>
            <a:chExt cx="5701" cy="3631"/>
          </a:xfrm>
        </p:grpSpPr>
        <p:sp>
          <p:nvSpPr>
            <p:cNvPr id="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sp>
        <p:nvSpPr>
          <p:cNvPr id="7" name="shpLogoBackground"/>
          <p:cNvSpPr>
            <a:spLocks noChangeArrowheads="1"/>
          </p:cNvSpPr>
          <p:nvPr userDrawn="1"/>
        </p:nvSpPr>
        <p:spPr bwMode="white">
          <a:xfrm>
            <a:off x="7702550" y="115888"/>
            <a:ext cx="1062038" cy="865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de-CH" altLang="en-US" sz="1800">
              <a:solidFill>
                <a:srgbClr val="000000"/>
              </a:solidFill>
              <a:latin typeface="Imago"/>
            </a:endParaRPr>
          </a:p>
        </p:txBody>
      </p:sp>
      <p:pic>
        <p:nvPicPr>
          <p:cNvPr id="8" name="shpLogoPicDark"/>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920038" y="180975"/>
            <a:ext cx="9794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descr="FM_Logo_Horizontal_Vector_RGB.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3931" y="2601981"/>
            <a:ext cx="8376138" cy="1008063"/>
          </a:xfrm>
        </p:spPr>
        <p:txBody>
          <a:bodyPr/>
          <a:lstStyle>
            <a:lvl1pPr>
              <a:defRPr sz="3000">
                <a:uFillTx/>
              </a:defRPr>
            </a:lvl1pPr>
          </a:lstStyle>
          <a:p>
            <a:pPr lvl="0"/>
            <a:r>
              <a:rPr lang="fr-CH" noProof="0"/>
              <a:t>Click to edit Master title style</a:t>
            </a:r>
          </a:p>
        </p:txBody>
      </p:sp>
      <p:sp>
        <p:nvSpPr>
          <p:cNvPr id="94231" name="shpPlaceholderMain"/>
          <p:cNvSpPr>
            <a:spLocks noGrp="1" noChangeArrowheads="1"/>
          </p:cNvSpPr>
          <p:nvPr>
            <p:ph type="subTitle" idx="1"/>
          </p:nvPr>
        </p:nvSpPr>
        <p:spPr>
          <a:xfrm>
            <a:off x="398597" y="3644936"/>
            <a:ext cx="8361485" cy="576263"/>
          </a:xfrm>
        </p:spPr>
        <p:txBody>
          <a:bodyPr/>
          <a:lstStyle>
            <a:lvl1pPr marL="0" indent="0">
              <a:buFontTx/>
              <a:buNone/>
              <a:defRPr sz="3300" b="1" i="1">
                <a:uFillTx/>
                <a:latin typeface="Minion" pitchFamily="2" charset="0"/>
              </a:defRPr>
            </a:lvl1pPr>
          </a:lstStyle>
          <a:p>
            <a:pPr lvl="0"/>
            <a:r>
              <a:rPr lang="fr-CH" noProof="0"/>
              <a:t>Click to edit Master subtitle style</a:t>
            </a:r>
          </a:p>
        </p:txBody>
      </p:sp>
    </p:spTree>
    <p:extLst>
      <p:ext uri="{BB962C8B-B14F-4D97-AF65-F5344CB8AC3E}">
        <p14:creationId xmlns:p14="http://schemas.microsoft.com/office/powerpoint/2010/main" val="2183657763"/>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rtl="0" eaLnBrk="0" hangingPunct="0">
              <a:defRPr>
                <a:latin typeface="Times New Roman" pitchFamily="18" charset="0"/>
                <a:cs typeface="Arial" pitchFamily="34" charset="0"/>
              </a:defRPr>
            </a:lvl1pPr>
          </a:lstStyle>
          <a:p>
            <a:pPr>
              <a:defRPr/>
            </a:pPr>
            <a:fld id="{6598052F-C2B4-44C8-BF41-AAD5AD139517}" type="datetimeFigureOut">
              <a:rPr lang="he-IL"/>
              <a:pPr>
                <a:defRPr/>
              </a:pPr>
              <a:t>י"א/שבט/תשע"ז</a:t>
            </a:fld>
            <a:endParaRPr lang="he-IL"/>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lgn="l" rtl="0" eaLnBrk="0" fontAlgn="auto" hangingPunct="0">
              <a:spcBef>
                <a:spcPts val="0"/>
              </a:spcBef>
              <a:spcAft>
                <a:spcPts val="0"/>
              </a:spcAft>
              <a:defRPr sz="1800">
                <a:solidFill>
                  <a:srgbClr val="000000"/>
                </a:solidFill>
                <a:latin typeface="Imago"/>
                <a:cs typeface="+mn-cs"/>
              </a:defRPr>
            </a:lvl1pPr>
          </a:lstStyle>
          <a:p>
            <a:pPr>
              <a:defRPr/>
            </a:pPr>
            <a:endParaRPr lang="he-IL"/>
          </a:p>
        </p:txBody>
      </p:sp>
      <p:sp>
        <p:nvSpPr>
          <p:cNvPr id="4"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BC990C3D-85E4-4E64-A73D-46FA894077B6}" type="slidenum">
              <a:rPr lang="he-IL" altLang="en-US"/>
              <a:pPr/>
              <a:t>‹#›</a:t>
            </a:fld>
            <a:endParaRPr lang="he-IL" altLang="en-US"/>
          </a:p>
        </p:txBody>
      </p:sp>
    </p:spTree>
    <p:extLst>
      <p:ext uri="{BB962C8B-B14F-4D97-AF65-F5344CB8AC3E}">
        <p14:creationId xmlns:p14="http://schemas.microsoft.com/office/powerpoint/2010/main" val="4257138459"/>
      </p:ext>
    </p:extLst>
  </p:cSld>
  <p:clrMapOvr>
    <a:masterClrMapping/>
  </p:clrMapOvr>
  <p:transition spd="slow">
    <p:wipe dir="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3"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shpGridNormal" hidden="1"/>
          <p:cNvGrpSpPr>
            <a:grpSpLocks/>
          </p:cNvGrpSpPr>
          <p:nvPr userDrawn="1"/>
        </p:nvGrpSpPr>
        <p:grpSpPr bwMode="auto">
          <a:xfrm>
            <a:off x="396875" y="514350"/>
            <a:ext cx="8355013" cy="5764213"/>
            <a:chOff x="271" y="324"/>
            <a:chExt cx="5701" cy="3631"/>
          </a:xfrm>
        </p:grpSpPr>
        <p:sp>
          <p:nvSpPr>
            <p:cNvPr id="6"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7"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pic>
        <p:nvPicPr>
          <p:cNvPr id="8" name="shpLogoPicDark"/>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p:cNvSpPr/>
          <p:nvPr userDrawn="1"/>
        </p:nvSpPr>
        <p:spPr>
          <a:xfrm>
            <a:off x="1651000" y="2736850"/>
            <a:ext cx="909638" cy="1054100"/>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userDrawn="1"/>
        </p:nvSpPr>
        <p:spPr>
          <a:xfrm>
            <a:off x="1651000" y="3927475"/>
            <a:ext cx="909638" cy="1054100"/>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userDrawn="1"/>
        </p:nvSpPr>
        <p:spPr>
          <a:xfrm>
            <a:off x="2428875" y="4546600"/>
            <a:ext cx="911225" cy="1055688"/>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2" name="Hexagon 11"/>
          <p:cNvSpPr/>
          <p:nvPr userDrawn="1"/>
        </p:nvSpPr>
        <p:spPr>
          <a:xfrm>
            <a:off x="868363" y="2103438"/>
            <a:ext cx="911225" cy="1055687"/>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3" name="Hexagon 12"/>
          <p:cNvSpPr/>
          <p:nvPr userDrawn="1"/>
        </p:nvSpPr>
        <p:spPr>
          <a:xfrm>
            <a:off x="868363" y="904875"/>
            <a:ext cx="911225" cy="1054100"/>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4" name="Hexagon 13"/>
          <p:cNvSpPr/>
          <p:nvPr userDrawn="1"/>
        </p:nvSpPr>
        <p:spPr>
          <a:xfrm>
            <a:off x="85725" y="1514475"/>
            <a:ext cx="911225" cy="1054100"/>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5" name="Hexagon 14"/>
          <p:cNvSpPr/>
          <p:nvPr userDrawn="1"/>
        </p:nvSpPr>
        <p:spPr>
          <a:xfrm>
            <a:off x="2428875" y="5746750"/>
            <a:ext cx="911225" cy="1055688"/>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pic>
        <p:nvPicPr>
          <p:cNvPr id="16" name="Picture 2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87538" y="4114800"/>
            <a:ext cx="45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03425" y="2838450"/>
            <a:ext cx="2270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77925" y="2181225"/>
            <a:ext cx="34766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771775" y="4711700"/>
            <a:ext cx="2508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8" descr="FM_Logo_Horizontal_Vector_RGB.eps"/>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shpPlaceholderTitle"/>
          <p:cNvSpPr>
            <a:spLocks noGrp="1" noChangeArrowheads="1"/>
          </p:cNvSpPr>
          <p:nvPr>
            <p:ph type="ctrTitle"/>
          </p:nvPr>
        </p:nvSpPr>
        <p:spPr>
          <a:xfrm>
            <a:off x="2626030" y="2569356"/>
            <a:ext cx="5783299" cy="656021"/>
          </a:xfrm>
        </p:spPr>
        <p:txBody>
          <a:bodyPr/>
          <a:lstStyle>
            <a:lvl1pPr>
              <a:defRPr sz="3600" cap="all" baseline="0">
                <a:solidFill>
                  <a:srgbClr val="F58220"/>
                </a:solidFill>
                <a:uFillTx/>
              </a:defRPr>
            </a:lvl1pPr>
          </a:lstStyle>
          <a:p>
            <a:pPr lvl="0"/>
            <a:r>
              <a:rPr lang="en-US" noProof="0"/>
              <a:t>Click to edit Master title style</a:t>
            </a:r>
            <a:endParaRPr lang="fr-CH" noProof="0" dirty="0"/>
          </a:p>
        </p:txBody>
      </p:sp>
      <p:sp>
        <p:nvSpPr>
          <p:cNvPr id="37" name="shpPlaceholderMain"/>
          <p:cNvSpPr>
            <a:spLocks noGrp="1" noChangeArrowheads="1"/>
          </p:cNvSpPr>
          <p:nvPr>
            <p:ph type="subTitle" idx="1"/>
          </p:nvPr>
        </p:nvSpPr>
        <p:spPr>
          <a:xfrm>
            <a:off x="2626029" y="3234680"/>
            <a:ext cx="5783301" cy="768351"/>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en-US" noProof="0"/>
              <a:t>Click to edit Master subtitle style</a:t>
            </a:r>
            <a:endParaRPr lang="fr-CH" noProof="0" dirty="0"/>
          </a:p>
        </p:txBody>
      </p:sp>
    </p:spTree>
    <p:extLst>
      <p:ext uri="{BB962C8B-B14F-4D97-AF65-F5344CB8AC3E}">
        <p14:creationId xmlns:p14="http://schemas.microsoft.com/office/powerpoint/2010/main" val="1360924211"/>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7113" y="3057525"/>
            <a:ext cx="2333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27275" y="5132388"/>
            <a:ext cx="1682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82738" y="4591050"/>
            <a:ext cx="3730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684338" y="3619500"/>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2264515261"/>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2738" y="4592638"/>
            <a:ext cx="3746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617913"/>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16163" y="5135563"/>
            <a:ext cx="171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5525" y="3055938"/>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418894984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1150" y="4592638"/>
            <a:ext cx="373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590925"/>
            <a:ext cx="1476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5525" y="3057525"/>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17750" y="5133975"/>
            <a:ext cx="1682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1289688359"/>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showMasterSp="0" type="obj" preserve="1">
  <p:cSld name="Content Page 1">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32317664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83298" name="Rectangle 2"/>
          <p:cNvSpPr>
            <a:spLocks noGrp="1" noChangeArrowheads="1"/>
          </p:cNvSpPr>
          <p:nvPr>
            <p:ph type="subTitle" sz="quarter" idx="1"/>
          </p:nvPr>
        </p:nvSpPr>
        <p:spPr>
          <a:xfrm>
            <a:off x="457200" y="3529013"/>
            <a:ext cx="8229600" cy="1752600"/>
          </a:xfrm>
        </p:spPr>
        <p:txBody>
          <a:bodyPr/>
          <a:lstStyle>
            <a:lvl1pPr marL="0" indent="0">
              <a:buFont typeface="Wingdings" pitchFamily="2" charset="2"/>
              <a:buNone/>
              <a:defRPr/>
            </a:lvl1pPr>
          </a:lstStyle>
          <a:p>
            <a:r>
              <a:rPr lang="en-GB"/>
              <a:t>Click to edit Master subtitle style</a:t>
            </a:r>
          </a:p>
        </p:txBody>
      </p:sp>
      <p:sp>
        <p:nvSpPr>
          <p:cNvPr id="183299" name="Rectangle 3"/>
          <p:cNvSpPr>
            <a:spLocks noGrp="1" noChangeArrowheads="1"/>
          </p:cNvSpPr>
          <p:nvPr>
            <p:ph type="ctrTitle" sz="quarter"/>
          </p:nvPr>
        </p:nvSpPr>
        <p:spPr>
          <a:xfrm>
            <a:off x="457200" y="2338388"/>
            <a:ext cx="8229600" cy="1143000"/>
          </a:xfrm>
          <a:ln w="12700">
            <a:headEnd type="none" w="sm" len="sm"/>
            <a:tailEnd type="none" w="sm" len="sm"/>
          </a:ln>
        </p:spPr>
        <p:txBody>
          <a:bodyPr/>
          <a:lstStyle>
            <a:lvl1pPr>
              <a:defRPr sz="3600"/>
            </a:lvl1pPr>
          </a:lstStyle>
          <a:p>
            <a:r>
              <a:rPr lang="en-GB"/>
              <a:t>Click to edit Master title style</a:t>
            </a:r>
          </a:p>
        </p:txBody>
      </p:sp>
    </p:spTree>
    <p:extLst>
      <p:ext uri="{BB962C8B-B14F-4D97-AF65-F5344CB8AC3E}">
        <p14:creationId xmlns:p14="http://schemas.microsoft.com/office/powerpoint/2010/main" val="981829365"/>
      </p:ext>
    </p:extLst>
  </p:cSld>
  <p:clrMapOvr>
    <a:masterClrMapping/>
  </p:clrMapOvr>
  <p:transition>
    <p:wipe dir="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type="obj" preserve="1">
  <p:cSld name="Content Page 2">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38"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463452905"/>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preserve="1" userDrawn="1">
  <p:cSld name="Blank Page 1">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2170848430"/>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showMasterSp="0" preserve="1" userDrawn="1">
  <p:cSld name="Blank Page 2">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611303771"/>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4" name="shpGridNormal" hidden="1"/>
          <p:cNvGrpSpPr>
            <a:grpSpLocks/>
          </p:cNvGrpSpPr>
          <p:nvPr userDrawn="1"/>
        </p:nvGrpSpPr>
        <p:grpSpPr bwMode="auto">
          <a:xfrm>
            <a:off x="396875" y="514350"/>
            <a:ext cx="8355013" cy="5764213"/>
            <a:chOff x="271" y="324"/>
            <a:chExt cx="5701" cy="3631"/>
          </a:xfrm>
        </p:grpSpPr>
        <p:sp>
          <p:nvSpPr>
            <p:cNvPr id="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sp>
        <p:nvSpPr>
          <p:cNvPr id="7" name="shpLogoBackground"/>
          <p:cNvSpPr>
            <a:spLocks noChangeArrowheads="1"/>
          </p:cNvSpPr>
          <p:nvPr userDrawn="1"/>
        </p:nvSpPr>
        <p:spPr bwMode="white">
          <a:xfrm>
            <a:off x="7702550" y="115888"/>
            <a:ext cx="1062038" cy="865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de-CH" altLang="en-US" sz="1800">
              <a:solidFill>
                <a:srgbClr val="000000"/>
              </a:solidFill>
              <a:latin typeface="Imago"/>
            </a:endParaRPr>
          </a:p>
        </p:txBody>
      </p:sp>
      <p:pic>
        <p:nvPicPr>
          <p:cNvPr id="8" name="shpLogoPicDark"/>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920038" y="180975"/>
            <a:ext cx="9794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descr="FM_Logo_Horizontal_Vector_RGB.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3931" y="2601969"/>
            <a:ext cx="8376138" cy="1008063"/>
          </a:xfrm>
        </p:spPr>
        <p:txBody>
          <a:bodyPr/>
          <a:lstStyle>
            <a:lvl1pPr>
              <a:defRPr sz="3000">
                <a:uFillTx/>
              </a:defRPr>
            </a:lvl1pPr>
          </a:lstStyle>
          <a:p>
            <a:pPr lvl="0"/>
            <a:r>
              <a:rPr lang="fr-CH" noProof="0"/>
              <a:t>Click to edit Master title style</a:t>
            </a:r>
          </a:p>
        </p:txBody>
      </p:sp>
      <p:sp>
        <p:nvSpPr>
          <p:cNvPr id="94231" name="shpPlaceholderMain"/>
          <p:cNvSpPr>
            <a:spLocks noGrp="1" noChangeArrowheads="1"/>
          </p:cNvSpPr>
          <p:nvPr>
            <p:ph type="subTitle" idx="1"/>
          </p:nvPr>
        </p:nvSpPr>
        <p:spPr>
          <a:xfrm>
            <a:off x="398597" y="3644936"/>
            <a:ext cx="8361485" cy="576263"/>
          </a:xfrm>
        </p:spPr>
        <p:txBody>
          <a:bodyPr/>
          <a:lstStyle>
            <a:lvl1pPr marL="0" indent="0">
              <a:buFontTx/>
              <a:buNone/>
              <a:defRPr sz="3300" b="1" i="1">
                <a:uFillTx/>
                <a:latin typeface="Minion" pitchFamily="2" charset="0"/>
              </a:defRPr>
            </a:lvl1pPr>
          </a:lstStyle>
          <a:p>
            <a:pPr lvl="0"/>
            <a:r>
              <a:rPr lang="fr-CH" noProof="0"/>
              <a:t>Click to edit Master subtitle style</a:t>
            </a:r>
          </a:p>
        </p:txBody>
      </p:sp>
    </p:spTree>
    <p:extLst>
      <p:ext uri="{BB962C8B-B14F-4D97-AF65-F5344CB8AC3E}">
        <p14:creationId xmlns:p14="http://schemas.microsoft.com/office/powerpoint/2010/main" val="3473627914"/>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rtl="0" eaLnBrk="0" hangingPunct="0">
              <a:defRPr>
                <a:latin typeface="Times New Roman" pitchFamily="18" charset="0"/>
                <a:cs typeface="Arial" pitchFamily="34" charset="0"/>
              </a:defRPr>
            </a:lvl1pPr>
          </a:lstStyle>
          <a:p>
            <a:pPr>
              <a:defRPr/>
            </a:pPr>
            <a:fld id="{942BD756-F349-4C27-8507-A7CF6EFE6E50}" type="datetimeFigureOut">
              <a:rPr lang="he-IL"/>
              <a:pPr>
                <a:defRPr/>
              </a:pPr>
              <a:t>י"א/שבט/תשע"ז</a:t>
            </a:fld>
            <a:endParaRPr lang="he-IL"/>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lgn="l" rtl="0" eaLnBrk="0" fontAlgn="auto" hangingPunct="0">
              <a:spcBef>
                <a:spcPts val="0"/>
              </a:spcBef>
              <a:spcAft>
                <a:spcPts val="0"/>
              </a:spcAft>
              <a:defRPr sz="1800">
                <a:solidFill>
                  <a:srgbClr val="000000"/>
                </a:solidFill>
                <a:latin typeface="Imago"/>
                <a:cs typeface="+mn-cs"/>
              </a:defRPr>
            </a:lvl1pPr>
          </a:lstStyle>
          <a:p>
            <a:pPr>
              <a:defRPr/>
            </a:pPr>
            <a:endParaRPr lang="he-IL"/>
          </a:p>
        </p:txBody>
      </p:sp>
      <p:sp>
        <p:nvSpPr>
          <p:cNvPr id="4"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7FC27336-9978-4032-A115-EE7582CC4BB0}" type="slidenum">
              <a:rPr lang="he-IL" altLang="en-US"/>
              <a:pPr/>
              <a:t>‹#›</a:t>
            </a:fld>
            <a:endParaRPr lang="he-IL" altLang="en-US"/>
          </a:p>
        </p:txBody>
      </p:sp>
    </p:spTree>
    <p:extLst>
      <p:ext uri="{BB962C8B-B14F-4D97-AF65-F5344CB8AC3E}">
        <p14:creationId xmlns:p14="http://schemas.microsoft.com/office/powerpoint/2010/main" val="3482552214"/>
      </p:ext>
    </p:extLst>
  </p:cSld>
  <p:clrMapOvr>
    <a:masterClrMapping/>
  </p:clrMapOvr>
  <p:transition spd="slow">
    <p:wipe dir="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0163" y="0"/>
            <a:ext cx="9118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shpGridNormal" hidden="1"/>
          <p:cNvGrpSpPr>
            <a:grpSpLocks/>
          </p:cNvGrpSpPr>
          <p:nvPr userDrawn="1"/>
        </p:nvGrpSpPr>
        <p:grpSpPr bwMode="auto">
          <a:xfrm>
            <a:off x="396875" y="514350"/>
            <a:ext cx="8355013" cy="5764213"/>
            <a:chOff x="271" y="324"/>
            <a:chExt cx="5701" cy="3631"/>
          </a:xfrm>
        </p:grpSpPr>
        <p:sp>
          <p:nvSpPr>
            <p:cNvPr id="6"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7"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pic>
        <p:nvPicPr>
          <p:cNvPr id="8" name="shpLogoPicDark"/>
          <p:cNvPicPr>
            <a:picLocks/>
          </p:cNvPicPr>
          <p:nvPr userDrawn="1"/>
        </p:nvPicPr>
        <p:blipFill>
          <a:blip r:embed="rId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Hexagon 8"/>
          <p:cNvSpPr/>
          <p:nvPr userDrawn="1"/>
        </p:nvSpPr>
        <p:spPr>
          <a:xfrm>
            <a:off x="1651000" y="2736850"/>
            <a:ext cx="909638" cy="1054100"/>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userDrawn="1"/>
        </p:nvSpPr>
        <p:spPr>
          <a:xfrm>
            <a:off x="1651000" y="3927475"/>
            <a:ext cx="909638" cy="1054100"/>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userDrawn="1"/>
        </p:nvSpPr>
        <p:spPr>
          <a:xfrm>
            <a:off x="2428875" y="4546600"/>
            <a:ext cx="911225" cy="1055688"/>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2" name="Hexagon 11"/>
          <p:cNvSpPr/>
          <p:nvPr userDrawn="1"/>
        </p:nvSpPr>
        <p:spPr>
          <a:xfrm>
            <a:off x="868363" y="2103438"/>
            <a:ext cx="911225" cy="1055687"/>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3" name="Hexagon 12"/>
          <p:cNvSpPr/>
          <p:nvPr userDrawn="1"/>
        </p:nvSpPr>
        <p:spPr>
          <a:xfrm>
            <a:off x="868363" y="904875"/>
            <a:ext cx="911225" cy="1054100"/>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4" name="Hexagon 13"/>
          <p:cNvSpPr/>
          <p:nvPr userDrawn="1"/>
        </p:nvSpPr>
        <p:spPr>
          <a:xfrm>
            <a:off x="85725" y="1514475"/>
            <a:ext cx="911225" cy="1054100"/>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5" name="Hexagon 14"/>
          <p:cNvSpPr/>
          <p:nvPr userDrawn="1"/>
        </p:nvSpPr>
        <p:spPr>
          <a:xfrm>
            <a:off x="2428875" y="5746750"/>
            <a:ext cx="911225" cy="1055688"/>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pic>
        <p:nvPicPr>
          <p:cNvPr id="16" name="Picture 24"/>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887538" y="4114800"/>
            <a:ext cx="458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5"/>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03425" y="2838450"/>
            <a:ext cx="2270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6"/>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77925" y="2181225"/>
            <a:ext cx="34766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7"/>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2771775" y="4711700"/>
            <a:ext cx="2508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8" descr="FM_Logo_Horizontal_Vector_RGB.eps"/>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shpPlaceholderTitle"/>
          <p:cNvSpPr>
            <a:spLocks noGrp="1" noChangeArrowheads="1"/>
          </p:cNvSpPr>
          <p:nvPr>
            <p:ph type="ctrTitle"/>
          </p:nvPr>
        </p:nvSpPr>
        <p:spPr>
          <a:xfrm>
            <a:off x="2626014" y="2569356"/>
            <a:ext cx="5783299" cy="656021"/>
          </a:xfrm>
        </p:spPr>
        <p:txBody>
          <a:bodyPr/>
          <a:lstStyle>
            <a:lvl1pPr>
              <a:defRPr sz="3600" cap="all" baseline="0">
                <a:solidFill>
                  <a:srgbClr val="F58220"/>
                </a:solidFill>
                <a:uFillTx/>
              </a:defRPr>
            </a:lvl1pPr>
          </a:lstStyle>
          <a:p>
            <a:pPr lvl="0"/>
            <a:r>
              <a:rPr lang="en-US" noProof="0"/>
              <a:t>Click to edit Master title style</a:t>
            </a:r>
            <a:endParaRPr lang="fr-CH" noProof="0" dirty="0"/>
          </a:p>
        </p:txBody>
      </p:sp>
      <p:sp>
        <p:nvSpPr>
          <p:cNvPr id="37" name="shpPlaceholderMain"/>
          <p:cNvSpPr>
            <a:spLocks noGrp="1" noChangeArrowheads="1"/>
          </p:cNvSpPr>
          <p:nvPr>
            <p:ph type="subTitle" idx="1"/>
          </p:nvPr>
        </p:nvSpPr>
        <p:spPr>
          <a:xfrm>
            <a:off x="2626013" y="3234680"/>
            <a:ext cx="5783301" cy="768351"/>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en-US" noProof="0"/>
              <a:t>Click to edit Master subtitle style</a:t>
            </a:r>
            <a:endParaRPr lang="fr-CH" noProof="0" dirty="0"/>
          </a:p>
        </p:txBody>
      </p:sp>
    </p:spTree>
    <p:extLst>
      <p:ext uri="{BB962C8B-B14F-4D97-AF65-F5344CB8AC3E}">
        <p14:creationId xmlns:p14="http://schemas.microsoft.com/office/powerpoint/2010/main" val="1141966050"/>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7113" y="3057525"/>
            <a:ext cx="2333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27275" y="5132388"/>
            <a:ext cx="1682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582738" y="4591050"/>
            <a:ext cx="37306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684338" y="3619500"/>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3161783368"/>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2738" y="4592638"/>
            <a:ext cx="3746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617913"/>
            <a:ext cx="1460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16163" y="5135563"/>
            <a:ext cx="1714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5525" y="3055938"/>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2846767741"/>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spTree>
      <p:nvGrpSpPr>
        <p:cNvPr id="1" name=""/>
        <p:cNvGrpSpPr/>
        <p:nvPr/>
      </p:nvGrpSpPr>
      <p:grpSpPr>
        <a:xfrm>
          <a:off x="0" y="0"/>
          <a:ext cx="0" cy="0"/>
          <a:chOff x="0" y="0"/>
          <a:chExt cx="0" cy="0"/>
        </a:xfrm>
      </p:grpSpPr>
      <p:grpSp>
        <p:nvGrpSpPr>
          <p:cNvPr id="3" name="shpGridNormal" hidden="1"/>
          <p:cNvGrpSpPr>
            <a:grpSpLocks/>
          </p:cNvGrpSpPr>
          <p:nvPr userDrawn="1"/>
        </p:nvGrpSpPr>
        <p:grpSpPr bwMode="auto">
          <a:xfrm>
            <a:off x="396875" y="514350"/>
            <a:ext cx="8355013" cy="5764213"/>
            <a:chOff x="271" y="324"/>
            <a:chExt cx="5701" cy="3631"/>
          </a:xfrm>
        </p:grpSpPr>
        <p:sp>
          <p:nvSpPr>
            <p:cNvPr id="4"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5"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grpSp>
        <p:nvGrpSpPr>
          <p:cNvPr id="6" name="Group 5"/>
          <p:cNvGrpSpPr>
            <a:grpSpLocks noChangeAspect="1"/>
          </p:cNvGrpSpPr>
          <p:nvPr userDrawn="1"/>
        </p:nvGrpSpPr>
        <p:grpSpPr>
          <a:xfrm>
            <a:off x="7499428" y="6172576"/>
            <a:ext cx="1432981" cy="417600"/>
            <a:chOff x="-1493820" y="18574"/>
            <a:chExt cx="5620980" cy="1228552"/>
          </a:xfrm>
          <a:solidFill>
            <a:schemeClr val="bg1"/>
          </a:solidFill>
        </p:grpSpPr>
        <p:sp>
          <p:nvSpPr>
            <p:cNvPr id="7"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8"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9"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0"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1"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2"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3"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4"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sp>
          <p:nvSpPr>
            <p:cNvPr id="15"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6"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7"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8"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19"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0"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1"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2"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3"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4"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a:lstStyle/>
            <a:p>
              <a:pPr algn="l" rtl="0" fontAlgn="auto">
                <a:spcBef>
                  <a:spcPts val="0"/>
                </a:spcBef>
                <a:spcAft>
                  <a:spcPts val="0"/>
                </a:spcAft>
                <a:defRPr/>
              </a:pPr>
              <a:endParaRPr lang="en-US" sz="1800" b="1" dirty="0">
                <a:solidFill>
                  <a:srgbClr val="F58220"/>
                </a:solidFill>
                <a:latin typeface="Imago"/>
                <a:cs typeface="+mn-cs"/>
              </a:endParaRPr>
            </a:p>
          </p:txBody>
        </p:sp>
        <p:sp>
          <p:nvSpPr>
            <p:cNvPr id="25"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a:lstStyle/>
            <a:p>
              <a:pPr algn="l" rtl="0" fontAlgn="auto">
                <a:spcBef>
                  <a:spcPts val="0"/>
                </a:spcBef>
                <a:spcAft>
                  <a:spcPts val="0"/>
                </a:spcAft>
                <a:defRPr/>
              </a:pPr>
              <a:endParaRPr lang="en-US" sz="1800" b="1" dirty="0">
                <a:solidFill>
                  <a:srgbClr val="7AB843"/>
                </a:solidFill>
                <a:latin typeface="Imago"/>
                <a:cs typeface="+mn-cs"/>
              </a:endParaRPr>
            </a:p>
          </p:txBody>
        </p:sp>
        <p:sp>
          <p:nvSpPr>
            <p:cNvPr id="26"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fontAlgn="auto">
                <a:spcBef>
                  <a:spcPts val="0"/>
                </a:spcBef>
                <a:spcAft>
                  <a:spcPts val="0"/>
                </a:spcAft>
                <a:defRPr/>
              </a:pPr>
              <a:endParaRPr lang="en-US" sz="1800" b="1" dirty="0">
                <a:solidFill>
                  <a:srgbClr val="6E5C66"/>
                </a:solidFill>
                <a:latin typeface="Imago"/>
                <a:cs typeface="+mn-cs"/>
              </a:endParaRPr>
            </a:p>
          </p:txBody>
        </p:sp>
      </p:grpSp>
      <p:sp>
        <p:nvSpPr>
          <p:cNvPr id="27" name="Hexagon 26"/>
          <p:cNvSpPr/>
          <p:nvPr userDrawn="1"/>
        </p:nvSpPr>
        <p:spPr>
          <a:xfrm>
            <a:off x="1385888" y="3452813"/>
            <a:ext cx="757237" cy="877887"/>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8" name="Hexagon 27"/>
          <p:cNvSpPr/>
          <p:nvPr userDrawn="1"/>
        </p:nvSpPr>
        <p:spPr>
          <a:xfrm>
            <a:off x="1382713" y="4435475"/>
            <a:ext cx="757237" cy="877888"/>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29" name="Hexagon 28"/>
          <p:cNvSpPr/>
          <p:nvPr userDrawn="1"/>
        </p:nvSpPr>
        <p:spPr>
          <a:xfrm>
            <a:off x="2033588" y="4945063"/>
            <a:ext cx="757237" cy="876300"/>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0" name="Hexagon 29"/>
          <p:cNvSpPr/>
          <p:nvPr userDrawn="1"/>
        </p:nvSpPr>
        <p:spPr>
          <a:xfrm>
            <a:off x="735013" y="2944813"/>
            <a:ext cx="757237" cy="876300"/>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1" name="Hexagon 30"/>
          <p:cNvSpPr/>
          <p:nvPr userDrawn="1"/>
        </p:nvSpPr>
        <p:spPr>
          <a:xfrm>
            <a:off x="735013" y="1960563"/>
            <a:ext cx="757237" cy="877887"/>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2" name="Hexagon 31"/>
          <p:cNvSpPr/>
          <p:nvPr userDrawn="1"/>
        </p:nvSpPr>
        <p:spPr>
          <a:xfrm>
            <a:off x="84138" y="2460625"/>
            <a:ext cx="757237" cy="877888"/>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sp>
        <p:nvSpPr>
          <p:cNvPr id="33" name="Hexagon 32"/>
          <p:cNvSpPr/>
          <p:nvPr userDrawn="1"/>
        </p:nvSpPr>
        <p:spPr>
          <a:xfrm>
            <a:off x="2024063" y="5922963"/>
            <a:ext cx="757237" cy="877887"/>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prstClr val="white"/>
              </a:solidFill>
            </a:endParaRPr>
          </a:p>
        </p:txBody>
      </p:sp>
      <p:pic>
        <p:nvPicPr>
          <p:cNvPr id="34" name="Picture 4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2271713"/>
            <a:ext cx="9120188" cy="914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4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1150" y="4592638"/>
            <a:ext cx="3730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84338" y="3590925"/>
            <a:ext cx="14763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5525" y="3057525"/>
            <a:ext cx="2333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317750" y="5133975"/>
            <a:ext cx="1682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8804" y="453600"/>
            <a:ext cx="5783299" cy="400110"/>
          </a:xfrm>
        </p:spPr>
        <p:txBody>
          <a:bodyPr>
            <a:spAutoFit/>
          </a:bodyPr>
          <a:lstStyle>
            <a:lvl1pPr>
              <a:defRPr sz="2600" cap="none" baseline="0">
                <a:solidFill>
                  <a:schemeClr val="bg1"/>
                </a:solidFill>
                <a:uFillTx/>
              </a:defRPr>
            </a:lvl1pPr>
          </a:lstStyle>
          <a:p>
            <a:pPr lvl="0"/>
            <a:r>
              <a:rPr lang="en-US" noProof="0"/>
              <a:t>Click to edit Master title style</a:t>
            </a:r>
            <a:endParaRPr lang="fr-CH" noProof="0" dirty="0"/>
          </a:p>
        </p:txBody>
      </p:sp>
    </p:spTree>
    <p:extLst>
      <p:ext uri="{BB962C8B-B14F-4D97-AF65-F5344CB8AC3E}">
        <p14:creationId xmlns:p14="http://schemas.microsoft.com/office/powerpoint/2010/main" val="431729963"/>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type="obj" preserve="1">
  <p:cSld name="Content Page 1">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27"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18601229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39290366"/>
      </p:ext>
    </p:extLst>
  </p:cSld>
  <p:clrMapOvr>
    <a:masterClrMapping/>
  </p:clrMapOvr>
  <p:transition>
    <p:wipe dir="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type="obj" preserve="1">
  <p:cSld name="Content Page 2">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50800" y="5584825"/>
            <a:ext cx="665163" cy="1206500"/>
            <a:chOff x="127246" y="2367223"/>
            <a:chExt cx="3253907" cy="4422819"/>
          </a:xfrm>
        </p:grpSpPr>
        <p:sp>
          <p:nvSpPr>
            <p:cNvPr id="5" name="Hexagon 4"/>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1" name="Hexagon 10"/>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2"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
        <p:nvSpPr>
          <p:cNvPr id="3" name="Content Placeholder 2"/>
          <p:cNvSpPr>
            <a:spLocks noGrp="1"/>
          </p:cNvSpPr>
          <p:nvPr>
            <p:ph idx="1"/>
          </p:nvPr>
        </p:nvSpPr>
        <p:spPr>
          <a:xfrm>
            <a:off x="397127"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pl-PL" dirty="0"/>
          </a:p>
        </p:txBody>
      </p:sp>
    </p:spTree>
    <p:extLst>
      <p:ext uri="{BB962C8B-B14F-4D97-AF65-F5344CB8AC3E}">
        <p14:creationId xmlns:p14="http://schemas.microsoft.com/office/powerpoint/2010/main" val="976087070"/>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Blank Page 1">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6775" y="6189663"/>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425051812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Blank Page 2">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50800" y="5584825"/>
            <a:ext cx="665163" cy="1206500"/>
            <a:chOff x="127246" y="2367223"/>
            <a:chExt cx="3253907" cy="4422819"/>
          </a:xfrm>
        </p:grpSpPr>
        <p:sp>
          <p:nvSpPr>
            <p:cNvPr id="4" name="Hexagon 3"/>
            <p:cNvSpPr/>
            <p:nvPr/>
          </p:nvSpPr>
          <p:spPr>
            <a:xfrm>
              <a:off x="1688191" y="3740625"/>
              <a:ext cx="916374" cy="791452"/>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5" name="Hexagon 4"/>
            <p:cNvSpPr/>
            <p:nvPr/>
          </p:nvSpPr>
          <p:spPr>
            <a:xfrm>
              <a:off x="1688191" y="4631010"/>
              <a:ext cx="916374" cy="791452"/>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6" name="Hexagon 5"/>
            <p:cNvSpPr/>
            <p:nvPr/>
          </p:nvSpPr>
          <p:spPr>
            <a:xfrm>
              <a:off x="2472542" y="5096570"/>
              <a:ext cx="908611" cy="791452"/>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7" name="Hexagon 6"/>
            <p:cNvSpPr/>
            <p:nvPr/>
          </p:nvSpPr>
          <p:spPr>
            <a:xfrm>
              <a:off x="911603" y="3269247"/>
              <a:ext cx="908606" cy="785630"/>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8" name="Hexagon 7"/>
            <p:cNvSpPr/>
            <p:nvPr/>
          </p:nvSpPr>
          <p:spPr>
            <a:xfrm>
              <a:off x="911603" y="2367223"/>
              <a:ext cx="908606" cy="791452"/>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9" name="Hexagon 8"/>
            <p:cNvSpPr/>
            <p:nvPr/>
          </p:nvSpPr>
          <p:spPr>
            <a:xfrm>
              <a:off x="127246" y="2826965"/>
              <a:ext cx="908611" cy="791452"/>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sp>
          <p:nvSpPr>
            <p:cNvPr id="10" name="Hexagon 9"/>
            <p:cNvSpPr/>
            <p:nvPr/>
          </p:nvSpPr>
          <p:spPr>
            <a:xfrm>
              <a:off x="2472542" y="5998590"/>
              <a:ext cx="908611" cy="791452"/>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en-GB" sz="1800" dirty="0">
                <a:solidFill>
                  <a:srgbClr val="FFFFFF"/>
                </a:solidFill>
              </a:endParaRPr>
            </a:p>
          </p:txBody>
        </p:sp>
      </p:grpSp>
      <p:pic>
        <p:nvPicPr>
          <p:cNvPr id="11" name="Picture 20" descr="FM_Logo_Horizontal_Vector_RGB.eps"/>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8328" y="452439"/>
            <a:ext cx="7366000" cy="400110"/>
          </a:xfrm>
        </p:spPr>
        <p:txBody>
          <a:bodyPr>
            <a:spAutoFit/>
          </a:bodyPr>
          <a:lstStyle/>
          <a:p>
            <a:r>
              <a:rPr lang="en-US" dirty="0"/>
              <a:t>Click to edit Master title style</a:t>
            </a:r>
            <a:endParaRPr lang="pl-PL" dirty="0"/>
          </a:p>
        </p:txBody>
      </p:sp>
    </p:spTree>
    <p:extLst>
      <p:ext uri="{BB962C8B-B14F-4D97-AF65-F5344CB8AC3E}">
        <p14:creationId xmlns:p14="http://schemas.microsoft.com/office/powerpoint/2010/main" val="2275307028"/>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4" name="shpGridNormal" hidden="1"/>
          <p:cNvGrpSpPr>
            <a:grpSpLocks/>
          </p:cNvGrpSpPr>
          <p:nvPr userDrawn="1"/>
        </p:nvGrpSpPr>
        <p:grpSpPr bwMode="auto">
          <a:xfrm>
            <a:off x="396875" y="514350"/>
            <a:ext cx="8355013" cy="5764213"/>
            <a:chOff x="271" y="324"/>
            <a:chExt cx="5701" cy="3631"/>
          </a:xfrm>
        </p:grpSpPr>
        <p:sp>
          <p:nvSpPr>
            <p:cNvPr id="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sp>
          <p:nvSpPr>
            <p:cNvPr id="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fr-CH" altLang="en-US">
                <a:solidFill>
                  <a:srgbClr val="000000"/>
                </a:solidFill>
                <a:latin typeface="Imago"/>
              </a:endParaRPr>
            </a:p>
          </p:txBody>
        </p:sp>
      </p:grpSp>
      <p:sp>
        <p:nvSpPr>
          <p:cNvPr id="7" name="shpLogoBackground"/>
          <p:cNvSpPr>
            <a:spLocks noChangeArrowheads="1"/>
          </p:cNvSpPr>
          <p:nvPr userDrawn="1"/>
        </p:nvSpPr>
        <p:spPr bwMode="white">
          <a:xfrm>
            <a:off x="7702550" y="115888"/>
            <a:ext cx="1062038" cy="865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de-CH" altLang="en-US" sz="1800">
              <a:solidFill>
                <a:srgbClr val="000000"/>
              </a:solidFill>
              <a:latin typeface="Imago"/>
            </a:endParaRPr>
          </a:p>
        </p:txBody>
      </p:sp>
      <p:pic>
        <p:nvPicPr>
          <p:cNvPr id="8" name="shpLogoPicDark"/>
          <p:cNvPicPr>
            <a:picLocks/>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7920038" y="180975"/>
            <a:ext cx="9794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descr="FM_Logo_Horizontal_Vector_RGB.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42200" y="6257925"/>
            <a:ext cx="14557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30" name="shpPlaceholderTitle"/>
          <p:cNvSpPr>
            <a:spLocks noGrp="1" noChangeArrowheads="1"/>
          </p:cNvSpPr>
          <p:nvPr>
            <p:ph type="ctrTitle"/>
          </p:nvPr>
        </p:nvSpPr>
        <p:spPr>
          <a:xfrm>
            <a:off x="383931" y="2601958"/>
            <a:ext cx="8376138" cy="1008063"/>
          </a:xfrm>
        </p:spPr>
        <p:txBody>
          <a:bodyPr/>
          <a:lstStyle>
            <a:lvl1pPr>
              <a:defRPr sz="3000">
                <a:uFillTx/>
              </a:defRPr>
            </a:lvl1pPr>
          </a:lstStyle>
          <a:p>
            <a:pPr lvl="0"/>
            <a:r>
              <a:rPr lang="fr-CH" noProof="0"/>
              <a:t>Click to edit Master title style</a:t>
            </a:r>
          </a:p>
        </p:txBody>
      </p:sp>
      <p:sp>
        <p:nvSpPr>
          <p:cNvPr id="94231" name="shpPlaceholderMain"/>
          <p:cNvSpPr>
            <a:spLocks noGrp="1" noChangeArrowheads="1"/>
          </p:cNvSpPr>
          <p:nvPr>
            <p:ph type="subTitle" idx="1"/>
          </p:nvPr>
        </p:nvSpPr>
        <p:spPr>
          <a:xfrm>
            <a:off x="398593" y="3644936"/>
            <a:ext cx="8361485" cy="576263"/>
          </a:xfrm>
        </p:spPr>
        <p:txBody>
          <a:bodyPr/>
          <a:lstStyle>
            <a:lvl1pPr marL="0" indent="0">
              <a:buFontTx/>
              <a:buNone/>
              <a:defRPr sz="3300" b="1" i="1">
                <a:uFillTx/>
                <a:latin typeface="Minion" pitchFamily="2" charset="0"/>
              </a:defRPr>
            </a:lvl1pPr>
          </a:lstStyle>
          <a:p>
            <a:pPr lvl="0"/>
            <a:r>
              <a:rPr lang="fr-CH" noProof="0"/>
              <a:t>Click to edit Master subtitle style</a:t>
            </a:r>
          </a:p>
        </p:txBody>
      </p:sp>
    </p:spTree>
    <p:extLst>
      <p:ext uri="{BB962C8B-B14F-4D97-AF65-F5344CB8AC3E}">
        <p14:creationId xmlns:p14="http://schemas.microsoft.com/office/powerpoint/2010/main" val="290474530"/>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rtl="0" eaLnBrk="0" hangingPunct="0">
              <a:defRPr>
                <a:latin typeface="Times New Roman" pitchFamily="18" charset="0"/>
                <a:cs typeface="Arial" pitchFamily="34" charset="0"/>
              </a:defRPr>
            </a:lvl1pPr>
          </a:lstStyle>
          <a:p>
            <a:pPr>
              <a:defRPr/>
            </a:pPr>
            <a:fld id="{864D199A-8CBF-489A-8C63-AAA2F267D7DC}" type="datetimeFigureOut">
              <a:rPr lang="he-IL"/>
              <a:pPr>
                <a:defRPr/>
              </a:pPr>
              <a:t>י"א/שבט/תשע"ז</a:t>
            </a:fld>
            <a:endParaRPr lang="he-IL"/>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lgn="l" rtl="0" eaLnBrk="0" fontAlgn="auto" hangingPunct="0">
              <a:spcBef>
                <a:spcPts val="0"/>
              </a:spcBef>
              <a:spcAft>
                <a:spcPts val="0"/>
              </a:spcAft>
              <a:defRPr sz="1800">
                <a:solidFill>
                  <a:srgbClr val="000000"/>
                </a:solidFill>
                <a:latin typeface="Imago"/>
                <a:cs typeface="+mn-cs"/>
              </a:defRPr>
            </a:lvl1pPr>
          </a:lstStyle>
          <a:p>
            <a:pPr>
              <a:defRPr/>
            </a:pPr>
            <a:endParaRPr lang="he-IL"/>
          </a:p>
        </p:txBody>
      </p:sp>
      <p:sp>
        <p:nvSpPr>
          <p:cNvPr id="4" name="Slide Number Placeholder 5"/>
          <p:cNvSpPr>
            <a:spLocks noGrp="1"/>
          </p:cNvSpPr>
          <p:nvPr>
            <p:ph type="sldNum" sz="quarter" idx="12"/>
          </p:nvPr>
        </p:nvSpPr>
        <p:spPr/>
        <p:txBody>
          <a:bodyPr/>
          <a:lstStyle>
            <a:lvl1pPr>
              <a:defRPr>
                <a:latin typeface="Times New Roman" panose="02020603050405020304" pitchFamily="18" charset="0"/>
              </a:defRPr>
            </a:lvl1pPr>
          </a:lstStyle>
          <a:p>
            <a:fld id="{16AB3F96-78F6-40FD-953C-E7310BE0E897}" type="slidenum">
              <a:rPr lang="he-IL" altLang="en-US"/>
              <a:pPr/>
              <a:t>‹#›</a:t>
            </a:fld>
            <a:endParaRPr lang="he-IL" altLang="en-US"/>
          </a:p>
        </p:txBody>
      </p:sp>
    </p:spTree>
    <p:extLst>
      <p:ext uri="{BB962C8B-B14F-4D97-AF65-F5344CB8AC3E}">
        <p14:creationId xmlns:p14="http://schemas.microsoft.com/office/powerpoint/2010/main" val="237061770"/>
      </p:ext>
    </p:extLst>
  </p:cSld>
  <p:clrMapOvr>
    <a:masterClrMapping/>
  </p:clrMapOvr>
  <p:transition spd="slow">
    <p:wipe dir="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obj">
  <p:cSld name="Content Page 2">
    <p:spTree>
      <p:nvGrpSpPr>
        <p:cNvPr id="1" name=""/>
        <p:cNvGrpSpPr/>
        <p:nvPr/>
      </p:nvGrpSpPr>
      <p:grpSpPr>
        <a:xfrm>
          <a:off x="0" y="0"/>
          <a:ext cx="0" cy="0"/>
          <a:chOff x="0" y="0"/>
          <a:chExt cx="0" cy="0"/>
        </a:xfrm>
      </p:grpSpPr>
      <p:sp>
        <p:nvSpPr>
          <p:cNvPr id="2" name="Title 1"/>
          <p:cNvSpPr>
            <a:spLocks noGrp="1"/>
          </p:cNvSpPr>
          <p:nvPr>
            <p:ph type="title"/>
          </p:nvPr>
        </p:nvSpPr>
        <p:spPr>
          <a:xfrm>
            <a:off x="1219200" y="185699"/>
            <a:ext cx="7366000" cy="533480"/>
          </a:xfrm>
        </p:spPr>
        <p:txBody>
          <a:bodyPr>
            <a:spAutoFit/>
          </a:bodyPr>
          <a:lstStyle>
            <a:lvl1pPr algn="ctr">
              <a:defRPr sz="3200">
                <a:solidFill>
                  <a:srgbClr val="1354BA"/>
                </a:solidFill>
              </a:defRPr>
            </a:lvl1pPr>
          </a:lstStyle>
          <a:p>
            <a:r>
              <a:rPr lang="en-US" dirty="0">
                <a:uFillTx/>
              </a:rPr>
              <a:t>Click to edit Master title style</a:t>
            </a:r>
            <a:endParaRPr lang="pl-PL" dirty="0">
              <a:uFillTx/>
            </a:endParaRPr>
          </a:p>
        </p:txBody>
      </p:sp>
      <p:sp>
        <p:nvSpPr>
          <p:cNvPr id="3" name="Content Placeholder 2"/>
          <p:cNvSpPr>
            <a:spLocks noGrp="1"/>
          </p:cNvSpPr>
          <p:nvPr>
            <p:ph idx="1"/>
          </p:nvPr>
        </p:nvSpPr>
        <p:spPr>
          <a:xfrm>
            <a:off x="397121"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uFillTx/>
              </a:rPr>
              <a:t>Click to edit Master text styles</a:t>
            </a:r>
          </a:p>
          <a:p>
            <a:pPr lvl="1"/>
            <a:r>
              <a:rPr lang="en-US" dirty="0">
                <a:uFillTx/>
              </a:rPr>
              <a:t>Second level</a:t>
            </a:r>
          </a:p>
          <a:p>
            <a:pPr lvl="2"/>
            <a:r>
              <a:rPr lang="en-US" dirty="0">
                <a:uFillTx/>
              </a:rPr>
              <a:t>Third level</a:t>
            </a:r>
          </a:p>
          <a:p>
            <a:pPr lvl="3"/>
            <a:r>
              <a:rPr lang="en-US" dirty="0">
                <a:uFillTx/>
              </a:rPr>
              <a:t>Fourth level</a:t>
            </a:r>
          </a:p>
          <a:p>
            <a:pPr lvl="4"/>
            <a:r>
              <a:rPr lang="en-US" dirty="0">
                <a:uFillTx/>
              </a:rPr>
              <a:t>Fifth level</a:t>
            </a:r>
            <a:endParaRPr lang="pl-PL" dirty="0">
              <a:uFillTx/>
            </a:endParaRPr>
          </a:p>
        </p:txBody>
      </p:sp>
    </p:spTree>
    <p:extLst>
      <p:ext uri="{BB962C8B-B14F-4D97-AF65-F5344CB8AC3E}">
        <p14:creationId xmlns:p14="http://schemas.microsoft.com/office/powerpoint/2010/main" val="1933731272"/>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89034" y="1949605"/>
            <a:ext cx="8398929" cy="762756"/>
          </a:xfrm>
        </p:spPr>
        <p:txBody>
          <a:bodyPr/>
          <a:lstStyle>
            <a:lvl1pPr>
              <a:defRPr sz="3200"/>
            </a:lvl1pPr>
          </a:lstStyle>
          <a:p>
            <a:r>
              <a:rPr lang="en-US" dirty="0"/>
              <a:t>Click to edit Master title style</a:t>
            </a:r>
          </a:p>
        </p:txBody>
      </p:sp>
      <p:sp>
        <p:nvSpPr>
          <p:cNvPr id="3" name="Subtitle 2"/>
          <p:cNvSpPr>
            <a:spLocks noGrp="1"/>
          </p:cNvSpPr>
          <p:nvPr>
            <p:ph type="subTitle" idx="1"/>
          </p:nvPr>
        </p:nvSpPr>
        <p:spPr>
          <a:xfrm>
            <a:off x="289034" y="2739241"/>
            <a:ext cx="8574690" cy="504707"/>
          </a:xfrm>
        </p:spPr>
        <p:txBody>
          <a:bodyPr/>
          <a:lstStyle>
            <a:lvl1pPr marL="0" indent="0" algn="l">
              <a:buNone/>
              <a:defRPr sz="2000">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endParaRPr lang="en-US" dirty="0"/>
          </a:p>
        </p:txBody>
      </p:sp>
    </p:spTree>
    <p:extLst>
      <p:ext uri="{BB962C8B-B14F-4D97-AF65-F5344CB8AC3E}">
        <p14:creationId xmlns:p14="http://schemas.microsoft.com/office/powerpoint/2010/main" val="1449928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1_Blank Page 2">
    <p:spTree>
      <p:nvGrpSpPr>
        <p:cNvPr id="1" name=""/>
        <p:cNvGrpSpPr/>
        <p:nvPr/>
      </p:nvGrpSpPr>
      <p:grpSpPr>
        <a:xfrm>
          <a:off x="0" y="0"/>
          <a:ext cx="0" cy="0"/>
          <a:chOff x="0" y="0"/>
          <a:chExt cx="0" cy="0"/>
        </a:xfrm>
      </p:grpSpPr>
      <p:sp>
        <p:nvSpPr>
          <p:cNvPr id="2" name="Title 1"/>
          <p:cNvSpPr>
            <a:spLocks noGrp="1"/>
          </p:cNvSpPr>
          <p:nvPr>
            <p:ph type="title"/>
          </p:nvPr>
        </p:nvSpPr>
        <p:spPr>
          <a:xfrm>
            <a:off x="388328" y="442180"/>
            <a:ext cx="7366000" cy="553998"/>
          </a:xfrm>
        </p:spPr>
        <p:txBody>
          <a:bodyPr>
            <a:spAutoFit/>
          </a:bodyPr>
          <a:lstStyle/>
          <a:p>
            <a:r>
              <a:rPr lang="en-US" dirty="0">
                <a:uFillTx/>
              </a:rPr>
              <a:t>Click to edit Master title style</a:t>
            </a:r>
            <a:endParaRPr lang="pl-PL" dirty="0">
              <a:uFillTx/>
            </a:endParaRPr>
          </a:p>
        </p:txBody>
      </p:sp>
    </p:spTree>
    <p:extLst>
      <p:ext uri="{BB962C8B-B14F-4D97-AF65-F5344CB8AC3E}">
        <p14:creationId xmlns:p14="http://schemas.microsoft.com/office/powerpoint/2010/main" val="1573828131"/>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3" name="Rectangle 35"/>
          <p:cNvSpPr>
            <a:spLocks noChangeArrowheads="1"/>
          </p:cNvSpPr>
          <p:nvPr/>
        </p:nvSpPr>
        <p:spPr bwMode="auto">
          <a:xfrm>
            <a:off x="2730501" y="131763"/>
            <a:ext cx="6193366" cy="1916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536" tIns="48768" rIns="97536" bIns="48768">
            <a:spAutoFit/>
          </a:bodyP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r>
              <a:rPr kumimoji="1" lang="en-US" altLang="zh-TW" sz="11733">
                <a:solidFill>
                  <a:srgbClr val="C3C6D4"/>
                </a:solidFill>
                <a:latin typeface="Arial" pitchFamily="34" charset="0"/>
                <a:ea typeface="Arial Unicode MS" pitchFamily="34" charset="-120"/>
                <a:cs typeface="Arial Unicode MS" pitchFamily="34" charset="-120"/>
              </a:rPr>
              <a:t>Teaching</a:t>
            </a:r>
          </a:p>
        </p:txBody>
      </p:sp>
      <p:sp>
        <p:nvSpPr>
          <p:cNvPr id="4" name="Rectangle 28"/>
          <p:cNvSpPr>
            <a:spLocks noChangeArrowheads="1"/>
          </p:cNvSpPr>
          <p:nvPr/>
        </p:nvSpPr>
        <p:spPr bwMode="auto">
          <a:xfrm flipV="1">
            <a:off x="64911" y="1917700"/>
            <a:ext cx="8827911" cy="103188"/>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7536" tIns="48768" rIns="97536" bIns="48768"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endParaRPr kumimoji="1" lang="zh-TW" altLang="en-US" sz="1956">
              <a:solidFill>
                <a:srgbClr val="000000"/>
              </a:solidFill>
              <a:latin typeface="Arial" pitchFamily="34" charset="0"/>
              <a:ea typeface="新細明體" pitchFamily="18" charset="-120"/>
            </a:endParaRPr>
          </a:p>
        </p:txBody>
      </p:sp>
      <p:sp>
        <p:nvSpPr>
          <p:cNvPr id="5" name="Rectangle 12"/>
          <p:cNvSpPr>
            <a:spLocks noChangeArrowheads="1"/>
          </p:cNvSpPr>
          <p:nvPr/>
        </p:nvSpPr>
        <p:spPr bwMode="auto">
          <a:xfrm>
            <a:off x="498123" y="17732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536" tIns="48768" rIns="97536" bIns="48768"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algn="ctr" eaLnBrk="1" fontAlgn="base" hangingPunct="1">
              <a:spcBef>
                <a:spcPct val="0"/>
              </a:spcBef>
              <a:spcAft>
                <a:spcPct val="0"/>
              </a:spcAft>
              <a:defRPr/>
            </a:pPr>
            <a:endParaRPr kumimoji="1" lang="zh-TW" altLang="zh-TW" sz="3822" b="1">
              <a:solidFill>
                <a:srgbClr val="993366"/>
              </a:solidFill>
              <a:latin typeface="Arial" pitchFamily="34" charset="0"/>
            </a:endParaRPr>
          </a:p>
        </p:txBody>
      </p:sp>
      <p:sp>
        <p:nvSpPr>
          <p:cNvPr id="6" name="Rectangle 16"/>
          <p:cNvSpPr>
            <a:spLocks noChangeArrowheads="1"/>
          </p:cNvSpPr>
          <p:nvPr/>
        </p:nvSpPr>
        <p:spPr bwMode="auto">
          <a:xfrm>
            <a:off x="2702279" y="1"/>
            <a:ext cx="69144" cy="3357563"/>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7536" tIns="48768" rIns="97536" bIns="48768"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endParaRPr kumimoji="1" lang="zh-TW" altLang="en-US" sz="1956">
              <a:solidFill>
                <a:srgbClr val="000000"/>
              </a:solidFill>
              <a:latin typeface="Arial" pitchFamily="34" charset="0"/>
              <a:ea typeface="新細明體" pitchFamily="18" charset="-120"/>
            </a:endParaRPr>
          </a:p>
        </p:txBody>
      </p:sp>
      <p:sp>
        <p:nvSpPr>
          <p:cNvPr id="7" name="Rectangle 19"/>
          <p:cNvSpPr>
            <a:spLocks noChangeArrowheads="1"/>
          </p:cNvSpPr>
          <p:nvPr/>
        </p:nvSpPr>
        <p:spPr bwMode="auto">
          <a:xfrm flipV="1">
            <a:off x="29634" y="3357564"/>
            <a:ext cx="8863188" cy="71437"/>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7536" tIns="48768" rIns="97536" bIns="48768"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endParaRPr kumimoji="1" lang="zh-TW" altLang="en-US" sz="1956">
              <a:solidFill>
                <a:srgbClr val="000000"/>
              </a:solidFill>
              <a:latin typeface="Arial" pitchFamily="34" charset="0"/>
              <a:ea typeface="新細明體" pitchFamily="18" charset="-120"/>
            </a:endParaRPr>
          </a:p>
        </p:txBody>
      </p:sp>
      <p:sp>
        <p:nvSpPr>
          <p:cNvPr id="8" name="Text Box 22"/>
          <p:cNvSpPr txBox="1">
            <a:spLocks noChangeArrowheads="1"/>
          </p:cNvSpPr>
          <p:nvPr/>
        </p:nvSpPr>
        <p:spPr bwMode="auto">
          <a:xfrm>
            <a:off x="5293078" y="257175"/>
            <a:ext cx="2088444" cy="630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536" tIns="48768" rIns="97536" bIns="48768">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3378">
                <a:solidFill>
                  <a:srgbClr val="FFFFFF"/>
                </a:solidFill>
                <a:ea typeface="SimSun" pitchFamily="2" charset="-122"/>
              </a:rPr>
              <a:t>Service </a:t>
            </a:r>
          </a:p>
        </p:txBody>
      </p:sp>
      <p:sp>
        <p:nvSpPr>
          <p:cNvPr id="9" name="Text Box 23"/>
          <p:cNvSpPr txBox="1">
            <a:spLocks noChangeArrowheads="1"/>
          </p:cNvSpPr>
          <p:nvPr/>
        </p:nvSpPr>
        <p:spPr bwMode="auto">
          <a:xfrm>
            <a:off x="5724879" y="765175"/>
            <a:ext cx="3134077" cy="1876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536" tIns="48768" rIns="97536" bIns="48768">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5778">
                <a:solidFill>
                  <a:srgbClr val="FEFEBC"/>
                </a:solidFill>
              </a:rPr>
              <a:t>Research </a:t>
            </a:r>
          </a:p>
        </p:txBody>
      </p:sp>
      <p:pic>
        <p:nvPicPr>
          <p:cNvPr id="10" name="Picture 25"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4667" y="6165850"/>
            <a:ext cx="143933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6" descr="舊院區全貌"/>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867" y="1989138"/>
            <a:ext cx="1979789"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6" descr="佳作16-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34" y="1"/>
            <a:ext cx="2664178"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Rectangle 10"/>
          <p:cNvSpPr>
            <a:spLocks noGrp="1" noChangeArrowheads="1"/>
          </p:cNvSpPr>
          <p:nvPr>
            <p:ph type="subTitle" idx="1"/>
          </p:nvPr>
        </p:nvSpPr>
        <p:spPr>
          <a:xfrm>
            <a:off x="1476375" y="3789388"/>
            <a:ext cx="6400800" cy="1057275"/>
          </a:xfrm>
        </p:spPr>
        <p:txBody>
          <a:bodyPr/>
          <a:lstStyle>
            <a:lvl1pPr marL="0" indent="0" algn="ctr">
              <a:buFont typeface="Wingdings" pitchFamily="2" charset="2"/>
              <a:buNone/>
              <a:defRPr b="1">
                <a:solidFill>
                  <a:srgbClr val="993366"/>
                </a:solidFill>
              </a:defRPr>
            </a:lvl1pPr>
          </a:lstStyle>
          <a:p>
            <a:pPr lvl="0"/>
            <a:r>
              <a:rPr lang="zh-TW" altLang="en-US" noProof="0"/>
              <a:t>按一下以編輯母片副標題樣式</a:t>
            </a:r>
          </a:p>
        </p:txBody>
      </p:sp>
    </p:spTree>
    <p:extLst>
      <p:ext uri="{BB962C8B-B14F-4D97-AF65-F5344CB8AC3E}">
        <p14:creationId xmlns:p14="http://schemas.microsoft.com/office/powerpoint/2010/main" val="258409290"/>
      </p:ext>
    </p:extLst>
  </p:cSld>
  <p:clrMapOvr>
    <a:masterClrMapping/>
  </p:clrMapOvr>
  <p:transition>
    <p:wipe dir="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9E5755B1-37AD-422F-A5FD-AB364582362C}" type="slidenum">
              <a:rPr lang="en-US" altLang="zh-TW"/>
              <a:pPr>
                <a:defRPr/>
              </a:pPr>
              <a:t>‹#›</a:t>
            </a:fld>
            <a:endParaRPr lang="en-US" altLang="zh-TW"/>
          </a:p>
        </p:txBody>
      </p:sp>
    </p:spTree>
    <p:extLst>
      <p:ext uri="{BB962C8B-B14F-4D97-AF65-F5344CB8AC3E}">
        <p14:creationId xmlns:p14="http://schemas.microsoft.com/office/powerpoint/2010/main" val="175832414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918161748"/>
      </p:ext>
    </p:extLst>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593188304"/>
      </p:ext>
    </p:extLst>
  </p:cSld>
  <p:clrMapOvr>
    <a:masterClrMapping/>
  </p:clrMapOvr>
  <p:transition>
    <p:wipe dir="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624"/>
            <a:ext cx="7772400" cy="1362075"/>
          </a:xfrm>
        </p:spPr>
        <p:txBody>
          <a:bodyPr anchor="t"/>
          <a:lstStyle>
            <a:lvl1pPr algn="l">
              <a:defRPr sz="4267"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133"/>
            </a:lvl1pPr>
            <a:lvl2pPr marL="487686" indent="0">
              <a:buNone/>
              <a:defRPr sz="1956"/>
            </a:lvl2pPr>
            <a:lvl3pPr marL="975372" indent="0">
              <a:buNone/>
              <a:defRPr sz="1689"/>
            </a:lvl3pPr>
            <a:lvl4pPr marL="1463058" indent="0">
              <a:buNone/>
              <a:defRPr sz="1511"/>
            </a:lvl4pPr>
            <a:lvl5pPr marL="1950744" indent="0">
              <a:buNone/>
              <a:defRPr sz="1511"/>
            </a:lvl5pPr>
            <a:lvl6pPr marL="2438430" indent="0">
              <a:buNone/>
              <a:defRPr sz="1511"/>
            </a:lvl6pPr>
            <a:lvl7pPr marL="2926117" indent="0">
              <a:buNone/>
              <a:defRPr sz="1511"/>
            </a:lvl7pPr>
            <a:lvl8pPr marL="3413803" indent="0">
              <a:buNone/>
              <a:defRPr sz="1511"/>
            </a:lvl8pPr>
            <a:lvl9pPr marL="3901489" indent="0">
              <a:buNone/>
              <a:defRPr sz="1511"/>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A47AC8C0-C995-4401-B3F7-9B0ACEE1B25A}" type="slidenum">
              <a:rPr lang="en-US" altLang="zh-TW"/>
              <a:pPr>
                <a:defRPr/>
              </a:pPr>
              <a:t>‹#›</a:t>
            </a:fld>
            <a:endParaRPr lang="en-US" altLang="zh-TW"/>
          </a:p>
        </p:txBody>
      </p:sp>
    </p:spTree>
    <p:extLst>
      <p:ext uri="{BB962C8B-B14F-4D97-AF65-F5344CB8AC3E}">
        <p14:creationId xmlns:p14="http://schemas.microsoft.com/office/powerpoint/2010/main" val="3920500950"/>
      </p:ext>
    </p:extLst>
  </p:cSld>
  <p:clrMapOvr>
    <a:masterClrMapping/>
  </p:clrMapOvr>
  <p:transition>
    <p:wipe dir="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6"/>
            <a:ext cx="4038600" cy="4525963"/>
          </a:xfrm>
        </p:spPr>
        <p:txBody>
          <a:bodyPr/>
          <a:lstStyle>
            <a:lvl1pPr>
              <a:defRPr sz="3022"/>
            </a:lvl1pPr>
            <a:lvl2pPr>
              <a:defRPr sz="2578"/>
            </a:lvl2pPr>
            <a:lvl3pPr>
              <a:defRPr sz="2133"/>
            </a:lvl3pPr>
            <a:lvl4pPr>
              <a:defRPr sz="1956"/>
            </a:lvl4pPr>
            <a:lvl5pPr>
              <a:defRPr sz="1956"/>
            </a:lvl5pPr>
            <a:lvl6pPr>
              <a:defRPr sz="1956"/>
            </a:lvl6pPr>
            <a:lvl7pPr>
              <a:defRPr sz="1956"/>
            </a:lvl7pPr>
            <a:lvl8pPr>
              <a:defRPr sz="1956"/>
            </a:lvl8pPr>
            <a:lvl9pPr>
              <a:defRPr sz="1956"/>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6"/>
            <a:ext cx="4038600" cy="4525963"/>
          </a:xfrm>
        </p:spPr>
        <p:txBody>
          <a:bodyPr/>
          <a:lstStyle>
            <a:lvl1pPr>
              <a:defRPr sz="3022"/>
            </a:lvl1pPr>
            <a:lvl2pPr>
              <a:defRPr sz="2578"/>
            </a:lvl2pPr>
            <a:lvl3pPr>
              <a:defRPr sz="2133"/>
            </a:lvl3pPr>
            <a:lvl4pPr>
              <a:defRPr sz="1956"/>
            </a:lvl4pPr>
            <a:lvl5pPr>
              <a:defRPr sz="1956"/>
            </a:lvl5pPr>
            <a:lvl6pPr>
              <a:defRPr sz="1956"/>
            </a:lvl6pPr>
            <a:lvl7pPr>
              <a:defRPr sz="1956"/>
            </a:lvl7pPr>
            <a:lvl8pPr>
              <a:defRPr sz="1956"/>
            </a:lvl8pPr>
            <a:lvl9pPr>
              <a:defRPr sz="1956"/>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6FFDB02A-3683-45B1-9A26-49136DF8B2B4}" type="slidenum">
              <a:rPr lang="en-US" altLang="zh-TW"/>
              <a:pPr>
                <a:defRPr/>
              </a:pPr>
              <a:t>‹#›</a:t>
            </a:fld>
            <a:endParaRPr lang="en-US" altLang="zh-TW"/>
          </a:p>
        </p:txBody>
      </p:sp>
    </p:spTree>
    <p:extLst>
      <p:ext uri="{BB962C8B-B14F-4D97-AF65-F5344CB8AC3E}">
        <p14:creationId xmlns:p14="http://schemas.microsoft.com/office/powerpoint/2010/main" val="1506611328"/>
      </p:ext>
    </p:extLst>
  </p:cSld>
  <p:clrMapOvr>
    <a:masterClrMapping/>
  </p:clrMapOvr>
  <p:transition>
    <p:wipe dir="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11" y="1535117"/>
            <a:ext cx="4040188" cy="639763"/>
          </a:xfrm>
        </p:spPr>
        <p:txBody>
          <a:bodyPr anchor="b"/>
          <a:lstStyle>
            <a:lvl1pPr marL="0" indent="0">
              <a:buNone/>
              <a:defRPr sz="2578" b="1"/>
            </a:lvl1pPr>
            <a:lvl2pPr marL="487686" indent="0">
              <a:buNone/>
              <a:defRPr sz="2133" b="1"/>
            </a:lvl2pPr>
            <a:lvl3pPr marL="975372" indent="0">
              <a:buNone/>
              <a:defRPr sz="1956" b="1"/>
            </a:lvl3pPr>
            <a:lvl4pPr marL="1463058" indent="0">
              <a:buNone/>
              <a:defRPr sz="1689" b="1"/>
            </a:lvl4pPr>
            <a:lvl5pPr marL="1950744" indent="0">
              <a:buNone/>
              <a:defRPr sz="1689" b="1"/>
            </a:lvl5pPr>
            <a:lvl6pPr marL="2438430" indent="0">
              <a:buNone/>
              <a:defRPr sz="1689" b="1"/>
            </a:lvl6pPr>
            <a:lvl7pPr marL="2926117" indent="0">
              <a:buNone/>
              <a:defRPr sz="1689" b="1"/>
            </a:lvl7pPr>
            <a:lvl8pPr marL="3413803" indent="0">
              <a:buNone/>
              <a:defRPr sz="1689" b="1"/>
            </a:lvl8pPr>
            <a:lvl9pPr marL="3901489" indent="0">
              <a:buNone/>
              <a:defRPr sz="1689" b="1"/>
            </a:lvl9pPr>
          </a:lstStyle>
          <a:p>
            <a:pPr lvl="0"/>
            <a:r>
              <a:rPr lang="zh-TW" altLang="en-US"/>
              <a:t>按一下以編輯母片文字樣式</a:t>
            </a:r>
          </a:p>
        </p:txBody>
      </p:sp>
      <p:sp>
        <p:nvSpPr>
          <p:cNvPr id="4" name="內容版面配置區 3"/>
          <p:cNvSpPr>
            <a:spLocks noGrp="1"/>
          </p:cNvSpPr>
          <p:nvPr>
            <p:ph sz="half" idx="2"/>
          </p:nvPr>
        </p:nvSpPr>
        <p:spPr>
          <a:xfrm>
            <a:off x="457211" y="2174875"/>
            <a:ext cx="4040188" cy="3951288"/>
          </a:xfrm>
        </p:spPr>
        <p:txBody>
          <a:bodyPr/>
          <a:lstStyle>
            <a:lvl1pPr>
              <a:defRPr sz="2578"/>
            </a:lvl1pPr>
            <a:lvl2pPr>
              <a:defRPr sz="2133"/>
            </a:lvl2pPr>
            <a:lvl3pPr>
              <a:defRPr sz="1956"/>
            </a:lvl3pPr>
            <a:lvl4pPr>
              <a:defRPr sz="1689"/>
            </a:lvl4pPr>
            <a:lvl5pPr>
              <a:defRPr sz="1689"/>
            </a:lvl5pPr>
            <a:lvl6pPr>
              <a:defRPr sz="1689"/>
            </a:lvl6pPr>
            <a:lvl7pPr>
              <a:defRPr sz="1689"/>
            </a:lvl7pPr>
            <a:lvl8pPr>
              <a:defRPr sz="1689"/>
            </a:lvl8pPr>
            <a:lvl9pPr>
              <a:defRPr sz="1689"/>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184" y="1535117"/>
            <a:ext cx="4041775" cy="639763"/>
          </a:xfrm>
        </p:spPr>
        <p:txBody>
          <a:bodyPr anchor="b"/>
          <a:lstStyle>
            <a:lvl1pPr marL="0" indent="0">
              <a:buNone/>
              <a:defRPr sz="2578" b="1"/>
            </a:lvl1pPr>
            <a:lvl2pPr marL="487686" indent="0">
              <a:buNone/>
              <a:defRPr sz="2133" b="1"/>
            </a:lvl2pPr>
            <a:lvl3pPr marL="975372" indent="0">
              <a:buNone/>
              <a:defRPr sz="1956" b="1"/>
            </a:lvl3pPr>
            <a:lvl4pPr marL="1463058" indent="0">
              <a:buNone/>
              <a:defRPr sz="1689" b="1"/>
            </a:lvl4pPr>
            <a:lvl5pPr marL="1950744" indent="0">
              <a:buNone/>
              <a:defRPr sz="1689" b="1"/>
            </a:lvl5pPr>
            <a:lvl6pPr marL="2438430" indent="0">
              <a:buNone/>
              <a:defRPr sz="1689" b="1"/>
            </a:lvl6pPr>
            <a:lvl7pPr marL="2926117" indent="0">
              <a:buNone/>
              <a:defRPr sz="1689" b="1"/>
            </a:lvl7pPr>
            <a:lvl8pPr marL="3413803" indent="0">
              <a:buNone/>
              <a:defRPr sz="1689" b="1"/>
            </a:lvl8pPr>
            <a:lvl9pPr marL="3901489" indent="0">
              <a:buNone/>
              <a:defRPr sz="1689" b="1"/>
            </a:lvl9pPr>
          </a:lstStyle>
          <a:p>
            <a:pPr lvl="0"/>
            <a:r>
              <a:rPr lang="zh-TW" altLang="en-US"/>
              <a:t>按一下以編輯母片文字樣式</a:t>
            </a:r>
          </a:p>
        </p:txBody>
      </p:sp>
      <p:sp>
        <p:nvSpPr>
          <p:cNvPr id="6" name="內容版面配置區 5"/>
          <p:cNvSpPr>
            <a:spLocks noGrp="1"/>
          </p:cNvSpPr>
          <p:nvPr>
            <p:ph sz="quarter" idx="4"/>
          </p:nvPr>
        </p:nvSpPr>
        <p:spPr>
          <a:xfrm>
            <a:off x="4645184" y="2174875"/>
            <a:ext cx="4041775" cy="3951288"/>
          </a:xfrm>
        </p:spPr>
        <p:txBody>
          <a:bodyPr/>
          <a:lstStyle>
            <a:lvl1pPr>
              <a:defRPr sz="2578"/>
            </a:lvl1pPr>
            <a:lvl2pPr>
              <a:defRPr sz="2133"/>
            </a:lvl2pPr>
            <a:lvl3pPr>
              <a:defRPr sz="1956"/>
            </a:lvl3pPr>
            <a:lvl4pPr>
              <a:defRPr sz="1689"/>
            </a:lvl4pPr>
            <a:lvl5pPr>
              <a:defRPr sz="1689"/>
            </a:lvl5pPr>
            <a:lvl6pPr>
              <a:defRPr sz="1689"/>
            </a:lvl6pPr>
            <a:lvl7pPr>
              <a:defRPr sz="1689"/>
            </a:lvl7pPr>
            <a:lvl8pPr>
              <a:defRPr sz="1689"/>
            </a:lvl8pPr>
            <a:lvl9pPr>
              <a:defRPr sz="1689"/>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8" name="頁尾版面配置區 7"/>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9" name="投影片編號版面配置區 8"/>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3AB79248-F527-4873-B638-94C6CF447B58}" type="slidenum">
              <a:rPr lang="en-US" altLang="zh-TW"/>
              <a:pPr>
                <a:defRPr/>
              </a:pPr>
              <a:t>‹#›</a:t>
            </a:fld>
            <a:endParaRPr lang="en-US" altLang="zh-TW"/>
          </a:p>
        </p:txBody>
      </p:sp>
    </p:spTree>
    <p:extLst>
      <p:ext uri="{BB962C8B-B14F-4D97-AF65-F5344CB8AC3E}">
        <p14:creationId xmlns:p14="http://schemas.microsoft.com/office/powerpoint/2010/main" val="3982851588"/>
      </p:ext>
    </p:extLst>
  </p:cSld>
  <p:clrMapOvr>
    <a:masterClrMapping/>
  </p:clrMapOvr>
  <p:transition>
    <p:wipe dir="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D016911C-A417-45C6-8E23-C700112AC00D}" type="slidenum">
              <a:rPr lang="en-US" altLang="zh-TW"/>
              <a:pPr>
                <a:defRPr/>
              </a:pPr>
              <a:t>‹#›</a:t>
            </a:fld>
            <a:endParaRPr lang="en-US" altLang="zh-TW"/>
          </a:p>
        </p:txBody>
      </p:sp>
    </p:spTree>
    <p:extLst>
      <p:ext uri="{BB962C8B-B14F-4D97-AF65-F5344CB8AC3E}">
        <p14:creationId xmlns:p14="http://schemas.microsoft.com/office/powerpoint/2010/main" val="1819958056"/>
      </p:ext>
    </p:extLst>
  </p:cSld>
  <p:clrMapOvr>
    <a:masterClrMapping/>
  </p:clrMapOvr>
  <p:transition>
    <p:wipe dir="r"/>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3" name="頁尾版面配置區 2"/>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4" name="投影片編號版面配置區 3"/>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79D07F18-DCBA-485F-88B6-287E41DE0082}" type="slidenum">
              <a:rPr lang="en-US" altLang="zh-TW"/>
              <a:pPr>
                <a:defRPr/>
              </a:pPr>
              <a:t>‹#›</a:t>
            </a:fld>
            <a:endParaRPr lang="en-US" altLang="zh-TW"/>
          </a:p>
        </p:txBody>
      </p:sp>
    </p:spTree>
    <p:extLst>
      <p:ext uri="{BB962C8B-B14F-4D97-AF65-F5344CB8AC3E}">
        <p14:creationId xmlns:p14="http://schemas.microsoft.com/office/powerpoint/2010/main" val="2412689190"/>
      </p:ext>
    </p:extLst>
  </p:cSld>
  <p:clrMapOvr>
    <a:masterClrMapping/>
  </p:clrMapOvr>
  <p:transition>
    <p:wipe dir="r"/>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5" y="273067"/>
            <a:ext cx="3008313" cy="1162051"/>
          </a:xfrm>
        </p:spPr>
        <p:txBody>
          <a:bodyPr anchor="b"/>
          <a:lstStyle>
            <a:lvl1pPr algn="l">
              <a:defRPr sz="2133" b="1"/>
            </a:lvl1pPr>
          </a:lstStyle>
          <a:p>
            <a:r>
              <a:rPr lang="zh-TW" altLang="en-US"/>
              <a:t>按一下以編輯母片標題樣式</a:t>
            </a:r>
          </a:p>
        </p:txBody>
      </p:sp>
      <p:sp>
        <p:nvSpPr>
          <p:cNvPr id="3" name="內容版面配置區 2"/>
          <p:cNvSpPr>
            <a:spLocks noGrp="1"/>
          </p:cNvSpPr>
          <p:nvPr>
            <p:ph idx="1"/>
          </p:nvPr>
        </p:nvSpPr>
        <p:spPr>
          <a:xfrm>
            <a:off x="3575113" y="273068"/>
            <a:ext cx="5111750" cy="5853113"/>
          </a:xfrm>
        </p:spPr>
        <p:txBody>
          <a:bodyPr/>
          <a:lstStyle>
            <a:lvl1pPr>
              <a:defRPr sz="3378"/>
            </a:lvl1pPr>
            <a:lvl2pPr>
              <a:defRPr sz="3022"/>
            </a:lvl2pPr>
            <a:lvl3pPr>
              <a:defRPr sz="2578"/>
            </a:lvl3pPr>
            <a:lvl4pPr>
              <a:defRPr sz="2133"/>
            </a:lvl4pPr>
            <a:lvl5pPr>
              <a:defRPr sz="2133"/>
            </a:lvl5pPr>
            <a:lvl6pPr>
              <a:defRPr sz="2133"/>
            </a:lvl6pPr>
            <a:lvl7pPr>
              <a:defRPr sz="2133"/>
            </a:lvl7pPr>
            <a:lvl8pPr>
              <a:defRPr sz="2133"/>
            </a:lvl8pPr>
            <a:lvl9pPr>
              <a:defRPr sz="2133"/>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5" y="1435103"/>
            <a:ext cx="3008313" cy="4691063"/>
          </a:xfrm>
        </p:spPr>
        <p:txBody>
          <a:bodyPr/>
          <a:lstStyle>
            <a:lvl1pPr marL="0" indent="0">
              <a:buNone/>
              <a:defRPr sz="1511"/>
            </a:lvl1pPr>
            <a:lvl2pPr marL="487686" indent="0">
              <a:buNone/>
              <a:defRPr sz="1244"/>
            </a:lvl2pPr>
            <a:lvl3pPr marL="975372" indent="0">
              <a:buNone/>
              <a:defRPr sz="1067"/>
            </a:lvl3pPr>
            <a:lvl4pPr marL="1463058" indent="0">
              <a:buNone/>
              <a:defRPr sz="978"/>
            </a:lvl4pPr>
            <a:lvl5pPr marL="1950744" indent="0">
              <a:buNone/>
              <a:defRPr sz="978"/>
            </a:lvl5pPr>
            <a:lvl6pPr marL="2438430" indent="0">
              <a:buNone/>
              <a:defRPr sz="978"/>
            </a:lvl6pPr>
            <a:lvl7pPr marL="2926117" indent="0">
              <a:buNone/>
              <a:defRPr sz="978"/>
            </a:lvl7pPr>
            <a:lvl8pPr marL="3413803" indent="0">
              <a:buNone/>
              <a:defRPr sz="978"/>
            </a:lvl8pPr>
            <a:lvl9pPr marL="3901489" indent="0">
              <a:buNone/>
              <a:defRPr sz="978"/>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0981979B-F43A-45F7-B7ED-CDF55835F09E}" type="slidenum">
              <a:rPr lang="en-US" altLang="zh-TW"/>
              <a:pPr>
                <a:defRPr/>
              </a:pPr>
              <a:t>‹#›</a:t>
            </a:fld>
            <a:endParaRPr lang="en-US" altLang="zh-TW"/>
          </a:p>
        </p:txBody>
      </p:sp>
    </p:spTree>
    <p:extLst>
      <p:ext uri="{BB962C8B-B14F-4D97-AF65-F5344CB8AC3E}">
        <p14:creationId xmlns:p14="http://schemas.microsoft.com/office/powerpoint/2010/main" val="3875930132"/>
      </p:ext>
    </p:extLst>
  </p:cSld>
  <p:clrMapOvr>
    <a:masterClrMapping/>
  </p:clrMapOvr>
  <p:transition>
    <p:wipe dir="r"/>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1191"/>
            <a:ext cx="5486400" cy="566739"/>
          </a:xfrm>
        </p:spPr>
        <p:txBody>
          <a:bodyPr anchor="b"/>
          <a:lstStyle>
            <a:lvl1pPr algn="l">
              <a:defRPr sz="2133"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378"/>
            </a:lvl1pPr>
            <a:lvl2pPr marL="487686" indent="0">
              <a:buNone/>
              <a:defRPr sz="3022"/>
            </a:lvl2pPr>
            <a:lvl3pPr marL="975372" indent="0">
              <a:buNone/>
              <a:defRPr sz="2578"/>
            </a:lvl3pPr>
            <a:lvl4pPr marL="1463058" indent="0">
              <a:buNone/>
              <a:defRPr sz="2133"/>
            </a:lvl4pPr>
            <a:lvl5pPr marL="1950744" indent="0">
              <a:buNone/>
              <a:defRPr sz="2133"/>
            </a:lvl5pPr>
            <a:lvl6pPr marL="2438430" indent="0">
              <a:buNone/>
              <a:defRPr sz="2133"/>
            </a:lvl6pPr>
            <a:lvl7pPr marL="2926117" indent="0">
              <a:buNone/>
              <a:defRPr sz="2133"/>
            </a:lvl7pPr>
            <a:lvl8pPr marL="3413803" indent="0">
              <a:buNone/>
              <a:defRPr sz="2133"/>
            </a:lvl8pPr>
            <a:lvl9pPr marL="3901489" indent="0">
              <a:buNone/>
              <a:defRPr sz="2133"/>
            </a:lvl9pPr>
          </a:lstStyle>
          <a:p>
            <a:pPr lvl="0"/>
            <a:endParaRPr lang="zh-TW" altLang="en-US" noProof="0"/>
          </a:p>
        </p:txBody>
      </p:sp>
      <p:sp>
        <p:nvSpPr>
          <p:cNvPr id="4" name="文字版面配置區 3"/>
          <p:cNvSpPr>
            <a:spLocks noGrp="1"/>
          </p:cNvSpPr>
          <p:nvPr>
            <p:ph type="body" sz="half" idx="2"/>
          </p:nvPr>
        </p:nvSpPr>
        <p:spPr>
          <a:xfrm>
            <a:off x="1792288" y="5367929"/>
            <a:ext cx="5486400" cy="804863"/>
          </a:xfrm>
        </p:spPr>
        <p:txBody>
          <a:bodyPr/>
          <a:lstStyle>
            <a:lvl1pPr marL="0" indent="0">
              <a:buNone/>
              <a:defRPr sz="1511"/>
            </a:lvl1pPr>
            <a:lvl2pPr marL="487686" indent="0">
              <a:buNone/>
              <a:defRPr sz="1244"/>
            </a:lvl2pPr>
            <a:lvl3pPr marL="975372" indent="0">
              <a:buNone/>
              <a:defRPr sz="1067"/>
            </a:lvl3pPr>
            <a:lvl4pPr marL="1463058" indent="0">
              <a:buNone/>
              <a:defRPr sz="978"/>
            </a:lvl4pPr>
            <a:lvl5pPr marL="1950744" indent="0">
              <a:buNone/>
              <a:defRPr sz="978"/>
            </a:lvl5pPr>
            <a:lvl6pPr marL="2438430" indent="0">
              <a:buNone/>
              <a:defRPr sz="978"/>
            </a:lvl6pPr>
            <a:lvl7pPr marL="2926117" indent="0">
              <a:buNone/>
              <a:defRPr sz="978"/>
            </a:lvl7pPr>
            <a:lvl8pPr marL="3413803" indent="0">
              <a:buNone/>
              <a:defRPr sz="978"/>
            </a:lvl8pPr>
            <a:lvl9pPr marL="3901489" indent="0">
              <a:buNone/>
              <a:defRPr sz="978"/>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1F6A6C74-BAED-4F7E-8BC8-14F655301F93}" type="slidenum">
              <a:rPr lang="en-US" altLang="zh-TW"/>
              <a:pPr>
                <a:defRPr/>
              </a:pPr>
              <a:t>‹#›</a:t>
            </a:fld>
            <a:endParaRPr lang="en-US" altLang="zh-TW"/>
          </a:p>
        </p:txBody>
      </p:sp>
    </p:spTree>
    <p:extLst>
      <p:ext uri="{BB962C8B-B14F-4D97-AF65-F5344CB8AC3E}">
        <p14:creationId xmlns:p14="http://schemas.microsoft.com/office/powerpoint/2010/main" val="3567864496"/>
      </p:ext>
    </p:extLst>
  </p:cSld>
  <p:clrMapOvr>
    <a:masterClrMapping/>
  </p:clrMapOvr>
  <p:transition>
    <p:wipe dir="r"/>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81645DDE-5F11-4177-9F84-38AA85E7FB81}" type="slidenum">
              <a:rPr lang="en-US" altLang="zh-TW"/>
              <a:pPr>
                <a:defRPr/>
              </a:pPr>
              <a:t>‹#›</a:t>
            </a:fld>
            <a:endParaRPr lang="en-US" altLang="zh-TW"/>
          </a:p>
        </p:txBody>
      </p:sp>
    </p:spTree>
    <p:extLst>
      <p:ext uri="{BB962C8B-B14F-4D97-AF65-F5344CB8AC3E}">
        <p14:creationId xmlns:p14="http://schemas.microsoft.com/office/powerpoint/2010/main" val="1765203809"/>
      </p:ext>
    </p:extLst>
  </p:cSld>
  <p:clrMapOvr>
    <a:masterClrMapping/>
  </p:clrMapOvr>
  <p:transition>
    <p:wipe dir="r"/>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54"/>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654"/>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8DAA45B7-E848-46D7-8661-374A25DA5FA9}" type="slidenum">
              <a:rPr lang="en-US" altLang="zh-TW"/>
              <a:pPr>
                <a:defRPr/>
              </a:pPr>
              <a:t>‹#›</a:t>
            </a:fld>
            <a:endParaRPr lang="en-US" altLang="zh-TW"/>
          </a:p>
        </p:txBody>
      </p:sp>
    </p:spTree>
    <p:extLst>
      <p:ext uri="{BB962C8B-B14F-4D97-AF65-F5344CB8AC3E}">
        <p14:creationId xmlns:p14="http://schemas.microsoft.com/office/powerpoint/2010/main" val="3507005918"/>
      </p:ext>
    </p:extLst>
  </p:cSld>
  <p:clrMapOvr>
    <a:masterClrMapping/>
  </p:clrMapOvr>
  <p:transition>
    <p:wipe dir="r"/>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457200" y="274654"/>
            <a:ext cx="8229600" cy="5851525"/>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 name="日期版面配置區 2"/>
          <p:cNvSpPr>
            <a:spLocks noGrp="1"/>
          </p:cNvSpPr>
          <p:nvPr>
            <p:ph type="dt" sz="half" idx="10"/>
          </p:nvPr>
        </p:nvSpPr>
        <p:spPr/>
        <p:txBody>
          <a:bodyPr/>
          <a:lstStyle>
            <a:lvl1pPr defTabSz="81281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81281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812810">
              <a:defRPr kumimoji="0" smtClean="0">
                <a:ea typeface="標楷體" panose="03000509000000000000" pitchFamily="65" charset="-120"/>
              </a:defRPr>
            </a:lvl1pPr>
          </a:lstStyle>
          <a:p>
            <a:pPr>
              <a:defRPr/>
            </a:pPr>
            <a:fld id="{19962C6B-6B3F-4036-997C-D1275959E826}" type="slidenum">
              <a:rPr lang="en-US" altLang="zh-TW"/>
              <a:pPr>
                <a:defRPr/>
              </a:pPr>
              <a:t>‹#›</a:t>
            </a:fld>
            <a:endParaRPr lang="en-US" altLang="zh-TW"/>
          </a:p>
        </p:txBody>
      </p:sp>
    </p:spTree>
    <p:extLst>
      <p:ext uri="{BB962C8B-B14F-4D97-AF65-F5344CB8AC3E}">
        <p14:creationId xmlns:p14="http://schemas.microsoft.com/office/powerpoint/2010/main" val="2417915179"/>
      </p:ext>
    </p:extLst>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33823354"/>
      </p:ext>
    </p:extLst>
  </p:cSld>
  <p:clrMapOvr>
    <a:masterClrMapping/>
  </p:clrMapOvr>
  <p:transition>
    <p:wipe dir="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type="title">
  <p:cSld name="2_標題投影片">
    <p:spTree>
      <p:nvGrpSpPr>
        <p:cNvPr id="1" name=""/>
        <p:cNvGrpSpPr/>
        <p:nvPr/>
      </p:nvGrpSpPr>
      <p:grpSpPr>
        <a:xfrm>
          <a:off x="0" y="0"/>
          <a:ext cx="0" cy="0"/>
          <a:chOff x="0" y="0"/>
          <a:chExt cx="0" cy="0"/>
        </a:xfrm>
      </p:grpSpPr>
      <p:sp>
        <p:nvSpPr>
          <p:cNvPr id="2" name="Rectangle 2"/>
          <p:cNvSpPr>
            <a:spLocks noGrp="1" noChangeArrowheads="1"/>
          </p:cNvSpPr>
          <p:nvPr/>
        </p:nvSpPr>
        <p:spPr bwMode="auto">
          <a:xfrm>
            <a:off x="11430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844" tIns="40923" rIns="81844" bIns="40923"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ase">
              <a:spcBef>
                <a:spcPct val="0"/>
              </a:spcBef>
              <a:spcAft>
                <a:spcPct val="0"/>
              </a:spcAft>
              <a:defRPr/>
            </a:pPr>
            <a:endParaRPr kumimoji="1" lang="zh-TW" altLang="en-US" sz="3911">
              <a:solidFill>
                <a:srgbClr val="00FFFF"/>
              </a:solidFill>
              <a:latin typeface="Arial" pitchFamily="34" charset="0"/>
              <a:ea typeface="新細明體" pitchFamily="18" charset="-120"/>
            </a:endParaRPr>
          </a:p>
        </p:txBody>
      </p:sp>
      <p:sp>
        <p:nvSpPr>
          <p:cNvPr id="3" name="Rectangle 3"/>
          <p:cNvSpPr>
            <a:spLocks noGrp="1" noChangeArrowheads="1"/>
          </p:cNvSpPr>
          <p:nvPr/>
        </p:nvSpPr>
        <p:spPr bwMode="auto">
          <a:xfrm>
            <a:off x="1169812" y="1946275"/>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ase">
              <a:spcBef>
                <a:spcPct val="20000"/>
              </a:spcBef>
              <a:spcAft>
                <a:spcPct val="0"/>
              </a:spcAft>
              <a:buClr>
                <a:srgbClr val="00FFFF"/>
              </a:buClr>
              <a:buSzPct val="75000"/>
              <a:buFont typeface="Wingdings" pitchFamily="2" charset="2"/>
              <a:buChar char="n"/>
              <a:defRPr/>
            </a:pPr>
            <a:endParaRPr kumimoji="1" lang="zh-TW" altLang="en-US" sz="2844">
              <a:solidFill>
                <a:srgbClr val="FFFFFF"/>
              </a:solidFill>
              <a:latin typeface="Arial" pitchFamily="34" charset="0"/>
              <a:ea typeface="新細明體" pitchFamily="18" charset="-120"/>
            </a:endParaRPr>
          </a:p>
        </p:txBody>
      </p:sp>
    </p:spTree>
    <p:extLst>
      <p:ext uri="{BB962C8B-B14F-4D97-AF65-F5344CB8AC3E}">
        <p14:creationId xmlns:p14="http://schemas.microsoft.com/office/powerpoint/2010/main" val="3033348216"/>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userDrawn="1">
  <p:cSld name="1_Title and Content with ref">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778"/>
            </a:lvl1pPr>
            <a:lvl3pPr>
              <a:defRPr sz="1778"/>
            </a:lvl3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467407" y="6087608"/>
            <a:ext cx="8448675" cy="654050"/>
          </a:xfrm>
        </p:spPr>
        <p:txBody>
          <a:bodyPr anchor="b"/>
          <a:lstStyle>
            <a:lvl1pPr algn="r">
              <a:spcAft>
                <a:spcPts val="0"/>
              </a:spcAft>
              <a:buNone/>
              <a:defRPr sz="1067"/>
            </a:lvl1pPr>
          </a:lstStyle>
          <a:p>
            <a:pPr lvl="0"/>
            <a:r>
              <a:rPr lang="en-US" dirty="0"/>
              <a:t>Click to edit Master text styles</a:t>
            </a:r>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73013905"/>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pic>
        <p:nvPicPr>
          <p:cNvPr id="3" name="Picture 26" descr="舊院區全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1989138"/>
            <a:ext cx="1979612"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5"/>
          <p:cNvSpPr>
            <a:spLocks noChangeArrowheads="1"/>
          </p:cNvSpPr>
          <p:nvPr/>
        </p:nvSpPr>
        <p:spPr bwMode="auto">
          <a:xfrm>
            <a:off x="2730500" y="131763"/>
            <a:ext cx="6192838" cy="180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r>
              <a:rPr lang="en-US" altLang="zh-TW" sz="11000">
                <a:solidFill>
                  <a:srgbClr val="C3C6D4"/>
                </a:solidFill>
                <a:latin typeface="Arial" panose="020B0604020202020204" pitchFamily="34" charset="0"/>
                <a:ea typeface="Arial Unicode MS" panose="020B0604020202020204" pitchFamily="34" charset="-120"/>
                <a:cs typeface="Arial Unicode MS" panose="020B0604020202020204" pitchFamily="34" charset="-120"/>
              </a:rPr>
              <a:t>Teaching</a:t>
            </a:r>
          </a:p>
        </p:txBody>
      </p:sp>
      <p:sp>
        <p:nvSpPr>
          <p:cNvPr id="5" name="Rectangle 28"/>
          <p:cNvSpPr>
            <a:spLocks noChangeArrowheads="1"/>
          </p:cNvSpPr>
          <p:nvPr/>
        </p:nvSpPr>
        <p:spPr bwMode="auto">
          <a:xfrm flipV="1">
            <a:off x="65088" y="1917700"/>
            <a:ext cx="9078912" cy="103188"/>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endParaRPr lang="zh-TW" altLang="en-US" sz="2200">
              <a:solidFill>
                <a:srgbClr val="000000"/>
              </a:solidFill>
              <a:latin typeface="Arial" panose="020B0604020202020204" pitchFamily="34" charset="0"/>
            </a:endParaRPr>
          </a:p>
        </p:txBody>
      </p:sp>
      <p:sp>
        <p:nvSpPr>
          <p:cNvPr id="6" name="Rectangle 12"/>
          <p:cNvSpPr>
            <a:spLocks noChangeArrowheads="1"/>
          </p:cNvSpPr>
          <p:nvPr/>
        </p:nvSpPr>
        <p:spPr bwMode="auto">
          <a:xfrm>
            <a:off x="498475" y="17732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algn="ctr" fontAlgn="base">
              <a:spcBef>
                <a:spcPct val="0"/>
              </a:spcBef>
              <a:spcAft>
                <a:spcPct val="0"/>
              </a:spcAft>
              <a:defRPr/>
            </a:pPr>
            <a:endParaRPr lang="zh-TW" altLang="zh-TW" sz="4300" b="1">
              <a:solidFill>
                <a:srgbClr val="993366"/>
              </a:solidFill>
              <a:latin typeface="Arial" panose="020B0604020202020204" pitchFamily="34" charset="0"/>
              <a:ea typeface="標楷體" panose="03000509000000000000" pitchFamily="65" charset="-120"/>
            </a:endParaRPr>
          </a:p>
        </p:txBody>
      </p:sp>
      <p:sp>
        <p:nvSpPr>
          <p:cNvPr id="7" name="Rectangle 16"/>
          <p:cNvSpPr>
            <a:spLocks noChangeArrowheads="1"/>
          </p:cNvSpPr>
          <p:nvPr/>
        </p:nvSpPr>
        <p:spPr bwMode="auto">
          <a:xfrm>
            <a:off x="2701925" y="0"/>
            <a:ext cx="69850" cy="3357563"/>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endParaRPr lang="zh-TW" altLang="en-US" sz="2200">
              <a:solidFill>
                <a:srgbClr val="000000"/>
              </a:solidFill>
              <a:latin typeface="Arial" panose="020B0604020202020204" pitchFamily="34" charset="0"/>
            </a:endParaRPr>
          </a:p>
        </p:txBody>
      </p:sp>
      <p:sp>
        <p:nvSpPr>
          <p:cNvPr id="8" name="Rectangle 19"/>
          <p:cNvSpPr>
            <a:spLocks noChangeArrowheads="1"/>
          </p:cNvSpPr>
          <p:nvPr/>
        </p:nvSpPr>
        <p:spPr bwMode="auto">
          <a:xfrm flipV="1">
            <a:off x="30163" y="3357563"/>
            <a:ext cx="8863012" cy="71437"/>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endParaRPr lang="zh-TW" altLang="en-US" sz="2200">
              <a:solidFill>
                <a:srgbClr val="000000"/>
              </a:solidFill>
              <a:latin typeface="Arial" panose="020B0604020202020204" pitchFamily="34" charset="0"/>
            </a:endParaRPr>
          </a:p>
        </p:txBody>
      </p:sp>
      <p:sp>
        <p:nvSpPr>
          <p:cNvPr id="9" name="Text Box 22"/>
          <p:cNvSpPr txBox="1">
            <a:spLocks noChangeArrowheads="1"/>
          </p:cNvSpPr>
          <p:nvPr/>
        </p:nvSpPr>
        <p:spPr bwMode="auto">
          <a:xfrm>
            <a:off x="5027613" y="217488"/>
            <a:ext cx="208915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3800" dirty="0">
                <a:solidFill>
                  <a:srgbClr val="FFFFFF"/>
                </a:solidFill>
                <a:ea typeface="SimSun" pitchFamily="2" charset="-122"/>
              </a:rPr>
              <a:t>Service </a:t>
            </a:r>
          </a:p>
        </p:txBody>
      </p:sp>
      <p:sp>
        <p:nvSpPr>
          <p:cNvPr id="10" name="Text Box 23"/>
          <p:cNvSpPr txBox="1">
            <a:spLocks noChangeArrowheads="1"/>
          </p:cNvSpPr>
          <p:nvPr/>
        </p:nvSpPr>
        <p:spPr bwMode="auto">
          <a:xfrm>
            <a:off x="5035550" y="938213"/>
            <a:ext cx="3929063" cy="110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6500" dirty="0">
                <a:solidFill>
                  <a:srgbClr val="FEFEBC"/>
                </a:solidFill>
              </a:rPr>
              <a:t>Research</a:t>
            </a:r>
          </a:p>
        </p:txBody>
      </p:sp>
      <p:pic>
        <p:nvPicPr>
          <p:cNvPr id="11" name="Picture 36" descr="佳作16-07"/>
          <p:cNvPicPr>
            <a:picLocks noChangeAspect="1" noChangeArrowheads="1"/>
          </p:cNvPicPr>
          <p:nvPr userDrawn="1"/>
        </p:nvPicPr>
        <p:blipFill>
          <a:blip r:embed="rId3">
            <a:extLst>
              <a:ext uri="{28A0092B-C50C-407E-A947-70E740481C1C}">
                <a14:useLocalDpi xmlns:a14="http://schemas.microsoft.com/office/drawing/2010/main" val="0"/>
              </a:ext>
            </a:extLst>
          </a:blip>
          <a:srcRect l="862" r="-2"/>
          <a:stretch>
            <a:fillRect/>
          </a:stretch>
        </p:blipFill>
        <p:spPr bwMode="auto">
          <a:xfrm>
            <a:off x="0" y="0"/>
            <a:ext cx="2693988"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Rectangle 10"/>
          <p:cNvSpPr>
            <a:spLocks noGrp="1" noChangeArrowheads="1"/>
          </p:cNvSpPr>
          <p:nvPr>
            <p:ph type="subTitle" idx="1"/>
          </p:nvPr>
        </p:nvSpPr>
        <p:spPr>
          <a:xfrm>
            <a:off x="1099930" y="3789446"/>
            <a:ext cx="7153690" cy="1057275"/>
          </a:xfrm>
        </p:spPr>
        <p:txBody>
          <a:bodyPr/>
          <a:lstStyle>
            <a:lvl1pPr marL="0" indent="0" algn="ctr">
              <a:buFont typeface="Wingdings" pitchFamily="2" charset="2"/>
              <a:buNone/>
              <a:defRPr b="1">
                <a:solidFill>
                  <a:srgbClr val="993366"/>
                </a:solidFill>
              </a:defRPr>
            </a:lvl1pPr>
          </a:lstStyle>
          <a:p>
            <a:pPr lvl="0"/>
            <a:r>
              <a:rPr lang="zh-TW" altLang="en-US" noProof="0" dirty="0"/>
              <a:t>按一下以編輯母片副標題樣式</a:t>
            </a:r>
          </a:p>
        </p:txBody>
      </p:sp>
    </p:spTree>
    <p:extLst>
      <p:ext uri="{BB962C8B-B14F-4D97-AF65-F5344CB8AC3E}">
        <p14:creationId xmlns:p14="http://schemas.microsoft.com/office/powerpoint/2010/main" val="2883925516"/>
      </p:ext>
    </p:extLst>
  </p:cSld>
  <p:clrMapOvr>
    <a:masterClrMapping/>
  </p:clrMapOvr>
  <p:transition>
    <p:wipe dir="r"/>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03FB94D2-3C02-47B5-A713-110F33FF1089}" type="slidenum">
              <a:rPr lang="en-US" altLang="zh-TW"/>
              <a:pPr>
                <a:defRPr/>
              </a:pPr>
              <a:t>‹#›</a:t>
            </a:fld>
            <a:endParaRPr lang="en-US" altLang="zh-TW" dirty="0"/>
          </a:p>
        </p:txBody>
      </p:sp>
    </p:spTree>
    <p:extLst>
      <p:ext uri="{BB962C8B-B14F-4D97-AF65-F5344CB8AC3E}">
        <p14:creationId xmlns:p14="http://schemas.microsoft.com/office/powerpoint/2010/main" val="775030679"/>
      </p:ext>
    </p:extLst>
  </p:cSld>
  <p:clrMapOvr>
    <a:masterClrMapping/>
  </p:clrMapOvr>
  <p:transition>
    <p:wipe dir="r"/>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682"/>
            <a:ext cx="7772400" cy="1362075"/>
          </a:xfrm>
        </p:spPr>
        <p:txBody>
          <a:bodyPr anchor="t"/>
          <a:lstStyle>
            <a:lvl1pPr algn="l">
              <a:defRPr sz="48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400"/>
            </a:lvl1pPr>
            <a:lvl2pPr marL="548640" indent="0">
              <a:buNone/>
              <a:defRPr sz="2200"/>
            </a:lvl2pPr>
            <a:lvl3pPr marL="1097280" indent="0">
              <a:buNone/>
              <a:defRPr sz="1900"/>
            </a:lvl3pPr>
            <a:lvl4pPr marL="1645920" indent="0">
              <a:buNone/>
              <a:defRPr sz="1700"/>
            </a:lvl4pPr>
            <a:lvl5pPr marL="2194560" indent="0">
              <a:buNone/>
              <a:defRPr sz="1700"/>
            </a:lvl5pPr>
            <a:lvl6pPr marL="2743200" indent="0">
              <a:buNone/>
              <a:defRPr sz="1700"/>
            </a:lvl6pPr>
            <a:lvl7pPr marL="3291840" indent="0">
              <a:buNone/>
              <a:defRPr sz="1700"/>
            </a:lvl7pPr>
            <a:lvl8pPr marL="3840480" indent="0">
              <a:buNone/>
              <a:defRPr sz="1700"/>
            </a:lvl8pPr>
            <a:lvl9pPr marL="4389120" indent="0">
              <a:buNone/>
              <a:defRPr sz="1700"/>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B2D8644C-8D87-4207-A1E4-1FD01EAC110A}" type="slidenum">
              <a:rPr lang="en-US" altLang="zh-TW"/>
              <a:pPr>
                <a:defRPr/>
              </a:pPr>
              <a:t>‹#›</a:t>
            </a:fld>
            <a:endParaRPr lang="en-US" altLang="zh-TW" dirty="0"/>
          </a:p>
        </p:txBody>
      </p:sp>
    </p:spTree>
    <p:extLst>
      <p:ext uri="{BB962C8B-B14F-4D97-AF65-F5344CB8AC3E}">
        <p14:creationId xmlns:p14="http://schemas.microsoft.com/office/powerpoint/2010/main" val="387258496"/>
      </p:ext>
    </p:extLst>
  </p:cSld>
  <p:clrMapOvr>
    <a:masterClrMapping/>
  </p:clrMapOvr>
  <p:transition>
    <p:wipe dir="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1E2E6A32-7D98-41F3-8FC5-E8721AE2319C}" type="slidenum">
              <a:rPr lang="en-US" altLang="zh-TW"/>
              <a:pPr>
                <a:defRPr/>
              </a:pPr>
              <a:t>‹#›</a:t>
            </a:fld>
            <a:endParaRPr lang="en-US" altLang="zh-TW" dirty="0"/>
          </a:p>
        </p:txBody>
      </p:sp>
    </p:spTree>
    <p:extLst>
      <p:ext uri="{BB962C8B-B14F-4D97-AF65-F5344CB8AC3E}">
        <p14:creationId xmlns:p14="http://schemas.microsoft.com/office/powerpoint/2010/main" val="2856575526"/>
      </p:ext>
    </p:extLst>
  </p:cSld>
  <p:clrMapOvr>
    <a:masterClrMapping/>
  </p:clrMapOvr>
  <p:transition>
    <p:wipe dir="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11" y="1535117"/>
            <a:ext cx="4040188"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4" name="內容版面配置區 3"/>
          <p:cNvSpPr>
            <a:spLocks noGrp="1"/>
          </p:cNvSpPr>
          <p:nvPr>
            <p:ph sz="half" idx="2"/>
          </p:nvPr>
        </p:nvSpPr>
        <p:spPr>
          <a:xfrm>
            <a:off x="457211" y="2174875"/>
            <a:ext cx="4040188"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184" y="1535117"/>
            <a:ext cx="4041775"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6" name="內容版面配置區 5"/>
          <p:cNvSpPr>
            <a:spLocks noGrp="1"/>
          </p:cNvSpPr>
          <p:nvPr>
            <p:ph sz="quarter" idx="4"/>
          </p:nvPr>
        </p:nvSpPr>
        <p:spPr>
          <a:xfrm>
            <a:off x="4645184" y="2174875"/>
            <a:ext cx="4041775"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8" name="頁尾版面配置區 7"/>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9" name="投影片編號版面配置區 8"/>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BDD650F0-40F3-478E-A462-4BBD24F121BF}" type="slidenum">
              <a:rPr lang="en-US" altLang="zh-TW"/>
              <a:pPr>
                <a:defRPr/>
              </a:pPr>
              <a:t>‹#›</a:t>
            </a:fld>
            <a:endParaRPr lang="en-US" altLang="zh-TW" dirty="0"/>
          </a:p>
        </p:txBody>
      </p:sp>
    </p:spTree>
    <p:extLst>
      <p:ext uri="{BB962C8B-B14F-4D97-AF65-F5344CB8AC3E}">
        <p14:creationId xmlns:p14="http://schemas.microsoft.com/office/powerpoint/2010/main" val="567762060"/>
      </p:ext>
    </p:extLst>
  </p:cSld>
  <p:clrMapOvr>
    <a:masterClrMapping/>
  </p:clrMapOvr>
  <p:transition>
    <p:wipe dir="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E549A8E1-2350-4EB2-91C7-5D4F9F6961E3}" type="slidenum">
              <a:rPr lang="en-US" altLang="zh-TW"/>
              <a:pPr>
                <a:defRPr/>
              </a:pPr>
              <a:t>‹#›</a:t>
            </a:fld>
            <a:endParaRPr lang="en-US" altLang="zh-TW" dirty="0"/>
          </a:p>
        </p:txBody>
      </p:sp>
    </p:spTree>
    <p:extLst>
      <p:ext uri="{BB962C8B-B14F-4D97-AF65-F5344CB8AC3E}">
        <p14:creationId xmlns:p14="http://schemas.microsoft.com/office/powerpoint/2010/main" val="3298437744"/>
      </p:ext>
    </p:extLst>
  </p:cSld>
  <p:clrMapOvr>
    <a:masterClrMapping/>
  </p:clrMapOvr>
  <p:transition>
    <p:wipe dir="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3" name="頁尾版面配置區 2"/>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4" name="投影片編號版面配置區 3"/>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7CE4EEA4-0212-445F-9677-E07E0C959CF3}" type="slidenum">
              <a:rPr lang="en-US" altLang="zh-TW"/>
              <a:pPr>
                <a:defRPr/>
              </a:pPr>
              <a:t>‹#›</a:t>
            </a:fld>
            <a:endParaRPr lang="en-US" altLang="zh-TW" dirty="0"/>
          </a:p>
        </p:txBody>
      </p:sp>
    </p:spTree>
    <p:extLst>
      <p:ext uri="{BB962C8B-B14F-4D97-AF65-F5344CB8AC3E}">
        <p14:creationId xmlns:p14="http://schemas.microsoft.com/office/powerpoint/2010/main" val="551850007"/>
      </p:ext>
    </p:extLst>
  </p:cSld>
  <p:clrMapOvr>
    <a:masterClrMapping/>
  </p:clrMapOvr>
  <p:transition>
    <p:wipe dir="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5" y="273125"/>
            <a:ext cx="3008313" cy="1162051"/>
          </a:xfrm>
        </p:spPr>
        <p:txBody>
          <a:bodyPr anchor="b"/>
          <a:lstStyle>
            <a:lvl1pPr algn="l">
              <a:defRPr sz="2400" b="1"/>
            </a:lvl1pPr>
          </a:lstStyle>
          <a:p>
            <a:r>
              <a:rPr lang="zh-TW" altLang="en-US"/>
              <a:t>按一下以編輯母片標題樣式</a:t>
            </a:r>
          </a:p>
        </p:txBody>
      </p:sp>
      <p:sp>
        <p:nvSpPr>
          <p:cNvPr id="3" name="內容版面配置區 2"/>
          <p:cNvSpPr>
            <a:spLocks noGrp="1"/>
          </p:cNvSpPr>
          <p:nvPr>
            <p:ph idx="1"/>
          </p:nvPr>
        </p:nvSpPr>
        <p:spPr>
          <a:xfrm>
            <a:off x="3575113" y="273126"/>
            <a:ext cx="5111750" cy="5853113"/>
          </a:xfrm>
        </p:spPr>
        <p:txBody>
          <a:bodyPr/>
          <a:lstStyle>
            <a:lvl1pPr>
              <a:defRPr sz="3800"/>
            </a:lvl1pPr>
            <a:lvl2pPr>
              <a:defRPr sz="34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5" y="1435103"/>
            <a:ext cx="3008313" cy="46910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DC9AE01F-B2DC-43FA-ADAF-F116511FA792}" type="slidenum">
              <a:rPr lang="en-US" altLang="zh-TW"/>
              <a:pPr>
                <a:defRPr/>
              </a:pPr>
              <a:t>‹#›</a:t>
            </a:fld>
            <a:endParaRPr lang="en-US" altLang="zh-TW" dirty="0"/>
          </a:p>
        </p:txBody>
      </p:sp>
    </p:spTree>
    <p:extLst>
      <p:ext uri="{BB962C8B-B14F-4D97-AF65-F5344CB8AC3E}">
        <p14:creationId xmlns:p14="http://schemas.microsoft.com/office/powerpoint/2010/main" val="2064672353"/>
      </p:ext>
    </p:extLst>
  </p:cSld>
  <p:clrMapOvr>
    <a:masterClrMapping/>
  </p:clrMapOvr>
  <p:transition>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47124334"/>
      </p:ext>
    </p:extLst>
  </p:cSld>
  <p:clrMapOvr>
    <a:masterClrMapping/>
  </p:clrMapOvr>
  <p:transition>
    <p:wipe dir="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1249"/>
            <a:ext cx="5486400" cy="566739"/>
          </a:xfrm>
        </p:spPr>
        <p:txBody>
          <a:bodyPr anchor="b"/>
          <a:lstStyle>
            <a:lvl1pPr algn="l">
              <a:defRPr sz="2400"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800"/>
            </a:lvl1pPr>
            <a:lvl2pPr marL="548640" indent="0">
              <a:buNone/>
              <a:defRPr sz="3400"/>
            </a:lvl2pPr>
            <a:lvl3pPr marL="1097280" indent="0">
              <a:buNone/>
              <a:defRPr sz="290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pPr lvl="0"/>
            <a:endParaRPr lang="zh-TW" altLang="en-US" noProof="0"/>
          </a:p>
        </p:txBody>
      </p:sp>
      <p:sp>
        <p:nvSpPr>
          <p:cNvPr id="4" name="文字版面配置區 3"/>
          <p:cNvSpPr>
            <a:spLocks noGrp="1"/>
          </p:cNvSpPr>
          <p:nvPr>
            <p:ph type="body" sz="half" idx="2"/>
          </p:nvPr>
        </p:nvSpPr>
        <p:spPr>
          <a:xfrm>
            <a:off x="1792288" y="5367987"/>
            <a:ext cx="5486400" cy="8048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28A8A973-DAFB-4A0F-AA61-8503A82FC16E}" type="slidenum">
              <a:rPr lang="en-US" altLang="zh-TW"/>
              <a:pPr>
                <a:defRPr/>
              </a:pPr>
              <a:t>‹#›</a:t>
            </a:fld>
            <a:endParaRPr lang="en-US" altLang="zh-TW" dirty="0"/>
          </a:p>
        </p:txBody>
      </p:sp>
    </p:spTree>
    <p:extLst>
      <p:ext uri="{BB962C8B-B14F-4D97-AF65-F5344CB8AC3E}">
        <p14:creationId xmlns:p14="http://schemas.microsoft.com/office/powerpoint/2010/main" val="4239585326"/>
      </p:ext>
    </p:extLst>
  </p:cSld>
  <p:clrMapOvr>
    <a:masterClrMapping/>
  </p:clrMapOvr>
  <p:transition>
    <p:wipe dir="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4AECD538-2777-4769-ACC9-1B278DA0D191}" type="slidenum">
              <a:rPr lang="en-US" altLang="zh-TW"/>
              <a:pPr>
                <a:defRPr/>
              </a:pPr>
              <a:t>‹#›</a:t>
            </a:fld>
            <a:endParaRPr lang="en-US" altLang="zh-TW" dirty="0"/>
          </a:p>
        </p:txBody>
      </p:sp>
    </p:spTree>
    <p:extLst>
      <p:ext uri="{BB962C8B-B14F-4D97-AF65-F5344CB8AC3E}">
        <p14:creationId xmlns:p14="http://schemas.microsoft.com/office/powerpoint/2010/main" val="2710107423"/>
      </p:ext>
    </p:extLst>
  </p:cSld>
  <p:clrMapOvr>
    <a:masterClrMapping/>
  </p:clrMapOvr>
  <p:transition>
    <p:wipe dir="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712"/>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712"/>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641DA504-E1E1-4363-B2C8-A61A1FAA07F6}" type="slidenum">
              <a:rPr lang="en-US" altLang="zh-TW"/>
              <a:pPr>
                <a:defRPr/>
              </a:pPr>
              <a:t>‹#›</a:t>
            </a:fld>
            <a:endParaRPr lang="en-US" altLang="zh-TW" dirty="0"/>
          </a:p>
        </p:txBody>
      </p:sp>
    </p:spTree>
    <p:extLst>
      <p:ext uri="{BB962C8B-B14F-4D97-AF65-F5344CB8AC3E}">
        <p14:creationId xmlns:p14="http://schemas.microsoft.com/office/powerpoint/2010/main" val="2451664152"/>
      </p:ext>
    </p:extLst>
  </p:cSld>
  <p:clrMapOvr>
    <a:masterClrMapping/>
  </p:clrMapOvr>
  <p:transition>
    <p:wipe dir="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457200" y="274712"/>
            <a:ext cx="8229600" cy="5851525"/>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 name="日期版面配置區 2"/>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0BBC9D7B-818E-4F04-991C-81A5EA9AB65B}" type="slidenum">
              <a:rPr lang="en-US" altLang="zh-TW"/>
              <a:pPr>
                <a:defRPr/>
              </a:pPr>
              <a:t>‹#›</a:t>
            </a:fld>
            <a:endParaRPr lang="en-US" altLang="zh-TW" dirty="0"/>
          </a:p>
        </p:txBody>
      </p:sp>
    </p:spTree>
    <p:extLst>
      <p:ext uri="{BB962C8B-B14F-4D97-AF65-F5344CB8AC3E}">
        <p14:creationId xmlns:p14="http://schemas.microsoft.com/office/powerpoint/2010/main" val="2273870409"/>
      </p:ext>
    </p:extLst>
  </p:cSld>
  <p:clrMapOvr>
    <a:masterClrMapping/>
  </p:clrMapOvr>
  <p:transition>
    <p:wipe dir="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userDrawn="1">
  <p:cSld name="1_Title and Content with ref">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000"/>
            </a:lvl1pPr>
            <a:lvl3pPr>
              <a:defRPr sz="2000"/>
            </a:lvl3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467446" y="6087608"/>
            <a:ext cx="8448675" cy="654050"/>
          </a:xfrm>
        </p:spPr>
        <p:txBody>
          <a:bodyPr anchor="b"/>
          <a:lstStyle>
            <a:lvl1pPr algn="r">
              <a:spcAft>
                <a:spcPts val="0"/>
              </a:spcAft>
              <a:buNone/>
              <a:defRPr sz="1200"/>
            </a:lvl1pPr>
          </a:lstStyle>
          <a:p>
            <a:pPr lvl="0"/>
            <a:r>
              <a:rPr lang="en-US" dirty="0"/>
              <a:t>Click to edit Master text styles</a:t>
            </a:r>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57051525"/>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userDrawn="1">
  <p:cSld name="1_Title Only with ref">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4"/>
          <p:cNvSpPr>
            <a:spLocks noGrp="1"/>
          </p:cNvSpPr>
          <p:nvPr>
            <p:ph type="body" sz="quarter" idx="10"/>
          </p:nvPr>
        </p:nvSpPr>
        <p:spPr>
          <a:xfrm>
            <a:off x="467446" y="6087608"/>
            <a:ext cx="8448675" cy="654050"/>
          </a:xfrm>
        </p:spPr>
        <p:txBody>
          <a:bodyPr anchor="b"/>
          <a:lstStyle>
            <a:lvl1pPr algn="r">
              <a:spcAft>
                <a:spcPts val="0"/>
              </a:spcAft>
              <a:buNone/>
              <a:defRPr sz="1200"/>
            </a:lvl1pPr>
          </a:lstStyle>
          <a:p>
            <a:pPr lvl="0"/>
            <a:r>
              <a:rPr lang="en-US" dirty="0"/>
              <a:t>Click to edit Master text styles</a:t>
            </a:r>
          </a:p>
        </p:txBody>
      </p:sp>
    </p:spTree>
    <p:extLst>
      <p:ext uri="{BB962C8B-B14F-4D97-AF65-F5344CB8AC3E}">
        <p14:creationId xmlns:p14="http://schemas.microsoft.com/office/powerpoint/2010/main" val="1899462497"/>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3" name="Rectangle 35"/>
          <p:cNvSpPr>
            <a:spLocks noChangeArrowheads="1"/>
          </p:cNvSpPr>
          <p:nvPr/>
        </p:nvSpPr>
        <p:spPr bwMode="auto">
          <a:xfrm>
            <a:off x="2730501" y="131764"/>
            <a:ext cx="6193366" cy="417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p>
            <a:pPr defTabSz="1096963" fontAlgn="base">
              <a:spcBef>
                <a:spcPct val="0"/>
              </a:spcBef>
              <a:spcAft>
                <a:spcPct val="0"/>
              </a:spcAft>
            </a:pPr>
            <a:r>
              <a:rPr kumimoji="1" lang="en-US" altLang="zh-TW" sz="13200">
                <a:solidFill>
                  <a:srgbClr val="C3C6D4"/>
                </a:solidFill>
                <a:ea typeface="Arial Unicode MS" pitchFamily="34" charset="-120"/>
                <a:cs typeface="Arial Unicode MS" pitchFamily="34" charset="-120"/>
              </a:rPr>
              <a:t>Teaching</a:t>
            </a:r>
          </a:p>
        </p:txBody>
      </p:sp>
      <p:sp>
        <p:nvSpPr>
          <p:cNvPr id="4" name="Rectangle 28"/>
          <p:cNvSpPr>
            <a:spLocks noChangeArrowheads="1"/>
          </p:cNvSpPr>
          <p:nvPr/>
        </p:nvSpPr>
        <p:spPr bwMode="auto">
          <a:xfrm flipV="1">
            <a:off x="64911" y="1917700"/>
            <a:ext cx="8827911" cy="103188"/>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p>
            <a:pPr defTabSz="1096963" fontAlgn="base">
              <a:spcBef>
                <a:spcPct val="0"/>
              </a:spcBef>
              <a:spcAft>
                <a:spcPct val="0"/>
              </a:spcAft>
            </a:pPr>
            <a:endParaRPr kumimoji="1" lang="zh-TW" altLang="en-US" sz="2200">
              <a:solidFill>
                <a:srgbClr val="000000"/>
              </a:solidFill>
              <a:ea typeface="新細明體" pitchFamily="18" charset="-120"/>
            </a:endParaRPr>
          </a:p>
        </p:txBody>
      </p:sp>
      <p:sp>
        <p:nvSpPr>
          <p:cNvPr id="5" name="Rectangle 12"/>
          <p:cNvSpPr>
            <a:spLocks noChangeArrowheads="1"/>
          </p:cNvSpPr>
          <p:nvPr/>
        </p:nvSpPr>
        <p:spPr bwMode="auto">
          <a:xfrm>
            <a:off x="498123" y="17732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nchor="ctr"/>
          <a:lstStyle/>
          <a:p>
            <a:pPr algn="ctr" defTabSz="1096963" fontAlgn="base">
              <a:spcBef>
                <a:spcPct val="0"/>
              </a:spcBef>
              <a:spcAft>
                <a:spcPct val="0"/>
              </a:spcAft>
            </a:pPr>
            <a:endParaRPr kumimoji="1" lang="zh-TW" altLang="zh-TW" sz="4300" b="1">
              <a:solidFill>
                <a:srgbClr val="993366"/>
              </a:solidFill>
            </a:endParaRPr>
          </a:p>
        </p:txBody>
      </p:sp>
      <p:sp>
        <p:nvSpPr>
          <p:cNvPr id="6" name="Rectangle 16"/>
          <p:cNvSpPr>
            <a:spLocks noChangeArrowheads="1"/>
          </p:cNvSpPr>
          <p:nvPr/>
        </p:nvSpPr>
        <p:spPr bwMode="auto">
          <a:xfrm>
            <a:off x="2702279" y="1"/>
            <a:ext cx="69144" cy="3357563"/>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p>
            <a:pPr defTabSz="1096963" fontAlgn="base">
              <a:spcBef>
                <a:spcPct val="0"/>
              </a:spcBef>
              <a:spcAft>
                <a:spcPct val="0"/>
              </a:spcAft>
            </a:pPr>
            <a:endParaRPr kumimoji="1" lang="zh-TW" altLang="en-US" sz="2200">
              <a:solidFill>
                <a:srgbClr val="000000"/>
              </a:solidFill>
              <a:ea typeface="新細明體" pitchFamily="18" charset="-120"/>
            </a:endParaRPr>
          </a:p>
        </p:txBody>
      </p:sp>
      <p:sp>
        <p:nvSpPr>
          <p:cNvPr id="7" name="Rectangle 19"/>
          <p:cNvSpPr>
            <a:spLocks noChangeArrowheads="1"/>
          </p:cNvSpPr>
          <p:nvPr/>
        </p:nvSpPr>
        <p:spPr bwMode="auto">
          <a:xfrm flipV="1">
            <a:off x="29634" y="3357564"/>
            <a:ext cx="8863188" cy="71437"/>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p>
            <a:pPr defTabSz="1096963" fontAlgn="base">
              <a:spcBef>
                <a:spcPct val="0"/>
              </a:spcBef>
              <a:spcAft>
                <a:spcPct val="0"/>
              </a:spcAft>
            </a:pPr>
            <a:endParaRPr kumimoji="1" lang="zh-TW" altLang="en-US" sz="2200">
              <a:solidFill>
                <a:srgbClr val="000000"/>
              </a:solidFill>
              <a:ea typeface="新細明體" pitchFamily="18" charset="-120"/>
            </a:endParaRPr>
          </a:p>
        </p:txBody>
      </p:sp>
      <p:sp>
        <p:nvSpPr>
          <p:cNvPr id="8" name="Text Box 22"/>
          <p:cNvSpPr txBox="1">
            <a:spLocks noChangeArrowheads="1"/>
          </p:cNvSpPr>
          <p:nvPr/>
        </p:nvSpPr>
        <p:spPr bwMode="auto">
          <a:xfrm>
            <a:off x="5293078" y="257176"/>
            <a:ext cx="2088444"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3800">
                <a:solidFill>
                  <a:srgbClr val="FFFFFF"/>
                </a:solidFill>
                <a:ea typeface="SimSun" pitchFamily="2" charset="-122"/>
              </a:rPr>
              <a:t>Service </a:t>
            </a:r>
          </a:p>
        </p:txBody>
      </p:sp>
      <p:sp>
        <p:nvSpPr>
          <p:cNvPr id="9" name="Text Box 23"/>
          <p:cNvSpPr txBox="1">
            <a:spLocks noChangeArrowheads="1"/>
          </p:cNvSpPr>
          <p:nvPr/>
        </p:nvSpPr>
        <p:spPr bwMode="auto">
          <a:xfrm>
            <a:off x="5724879" y="765176"/>
            <a:ext cx="3134077" cy="211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6500">
                <a:solidFill>
                  <a:srgbClr val="FEFEBC"/>
                </a:solidFill>
              </a:rPr>
              <a:t>Research </a:t>
            </a:r>
          </a:p>
        </p:txBody>
      </p:sp>
      <p:pic>
        <p:nvPicPr>
          <p:cNvPr id="10" name="Picture 25"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4667" y="6165850"/>
            <a:ext cx="143933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6" descr="舊院區全貌"/>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867" y="1989138"/>
            <a:ext cx="1979789"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6" descr="佳作16-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34" y="1"/>
            <a:ext cx="2664178"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Rectangle 10"/>
          <p:cNvSpPr>
            <a:spLocks noGrp="1" noChangeArrowheads="1"/>
          </p:cNvSpPr>
          <p:nvPr>
            <p:ph type="subTitle" idx="1"/>
          </p:nvPr>
        </p:nvSpPr>
        <p:spPr>
          <a:xfrm>
            <a:off x="1476375" y="3789446"/>
            <a:ext cx="6400800" cy="1057275"/>
          </a:xfrm>
        </p:spPr>
        <p:txBody>
          <a:bodyPr/>
          <a:lstStyle>
            <a:lvl1pPr marL="0" indent="0" algn="ctr">
              <a:buFont typeface="Wingdings" pitchFamily="2" charset="2"/>
              <a:buNone/>
              <a:defRPr b="1">
                <a:solidFill>
                  <a:srgbClr val="993366"/>
                </a:solidFill>
              </a:defRPr>
            </a:lvl1pPr>
          </a:lstStyle>
          <a:p>
            <a:pPr lvl="0"/>
            <a:r>
              <a:rPr lang="zh-TW" altLang="en-US" noProof="0"/>
              <a:t>按一下以編輯母片副標題樣式</a:t>
            </a:r>
          </a:p>
        </p:txBody>
      </p:sp>
    </p:spTree>
    <p:extLst>
      <p:ext uri="{BB962C8B-B14F-4D97-AF65-F5344CB8AC3E}">
        <p14:creationId xmlns:p14="http://schemas.microsoft.com/office/powerpoint/2010/main" val="2754186398"/>
      </p:ext>
    </p:extLst>
  </p:cSld>
  <p:clrMapOvr>
    <a:masterClrMapping/>
  </p:clrMapOvr>
  <p:transition>
    <p:wipe dir="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9C585FEF-1124-46B5-89BE-CABB67C98253}" type="slidenum">
              <a:rPr lang="en-US" altLang="zh-TW"/>
              <a:pPr>
                <a:defRPr/>
              </a:pPr>
              <a:t>‹#›</a:t>
            </a:fld>
            <a:endParaRPr lang="en-US" altLang="zh-TW"/>
          </a:p>
        </p:txBody>
      </p:sp>
    </p:spTree>
    <p:extLst>
      <p:ext uri="{BB962C8B-B14F-4D97-AF65-F5344CB8AC3E}">
        <p14:creationId xmlns:p14="http://schemas.microsoft.com/office/powerpoint/2010/main" val="2811473299"/>
      </p:ext>
    </p:extLst>
  </p:cSld>
  <p:clrMapOvr>
    <a:masterClrMapping/>
  </p:clrMapOvr>
  <p:transition>
    <p:wipe dir="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682"/>
            <a:ext cx="7772400" cy="1362075"/>
          </a:xfrm>
        </p:spPr>
        <p:txBody>
          <a:bodyPr anchor="t"/>
          <a:lstStyle>
            <a:lvl1pPr algn="l">
              <a:defRPr sz="48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400"/>
            </a:lvl1pPr>
            <a:lvl2pPr marL="548640" indent="0">
              <a:buNone/>
              <a:defRPr sz="2200"/>
            </a:lvl2pPr>
            <a:lvl3pPr marL="1097280" indent="0">
              <a:buNone/>
              <a:defRPr sz="1900"/>
            </a:lvl3pPr>
            <a:lvl4pPr marL="1645920" indent="0">
              <a:buNone/>
              <a:defRPr sz="1700"/>
            </a:lvl4pPr>
            <a:lvl5pPr marL="2194560" indent="0">
              <a:buNone/>
              <a:defRPr sz="1700"/>
            </a:lvl5pPr>
            <a:lvl6pPr marL="2743200" indent="0">
              <a:buNone/>
              <a:defRPr sz="1700"/>
            </a:lvl6pPr>
            <a:lvl7pPr marL="3291840" indent="0">
              <a:buNone/>
              <a:defRPr sz="1700"/>
            </a:lvl7pPr>
            <a:lvl8pPr marL="3840480" indent="0">
              <a:buNone/>
              <a:defRPr sz="1700"/>
            </a:lvl8pPr>
            <a:lvl9pPr marL="4389120" indent="0">
              <a:buNone/>
              <a:defRPr sz="1700"/>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E6C47644-742F-4219-A2FE-9E75E94D6295}" type="slidenum">
              <a:rPr lang="en-US" altLang="zh-TW"/>
              <a:pPr>
                <a:defRPr/>
              </a:pPr>
              <a:t>‹#›</a:t>
            </a:fld>
            <a:endParaRPr lang="en-US" altLang="zh-TW"/>
          </a:p>
        </p:txBody>
      </p:sp>
    </p:spTree>
    <p:extLst>
      <p:ext uri="{BB962C8B-B14F-4D97-AF65-F5344CB8AC3E}">
        <p14:creationId xmlns:p14="http://schemas.microsoft.com/office/powerpoint/2010/main" val="1527945155"/>
      </p:ext>
    </p:extLst>
  </p:cSld>
  <p:clrMapOvr>
    <a:masterClrMapping/>
  </p:clrMapOvr>
  <p:transition>
    <p:wipe dir="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a:defRPr kumimoji="0">
                <a:latin typeface="Arial" pitchFamily="34" charset="0"/>
                <a:ea typeface="+mn-ea"/>
              </a:defRPr>
            </a:lvl1pPr>
          </a:lstStyle>
          <a:p>
            <a:pPr>
              <a:defRPr/>
            </a:pPr>
            <a:fld id="{F2A55EFB-646A-4BBF-89A6-FDB3BBA03F33}" type="slidenum">
              <a:rPr lang="en-US" altLang="zh-TW"/>
              <a:pPr>
                <a:defRPr/>
              </a:pPr>
              <a:t>‹#›</a:t>
            </a:fld>
            <a:endParaRPr lang="en-US" altLang="zh-TW"/>
          </a:p>
        </p:txBody>
      </p:sp>
    </p:spTree>
    <p:extLst>
      <p:ext uri="{BB962C8B-B14F-4D97-AF65-F5344CB8AC3E}">
        <p14:creationId xmlns:p14="http://schemas.microsoft.com/office/powerpoint/2010/main" val="1049785189"/>
      </p:ext>
    </p:extLst>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627150772"/>
      </p:ext>
    </p:extLst>
  </p:cSld>
  <p:clrMapOvr>
    <a:masterClrMapping/>
  </p:clrMapOvr>
  <p:transition>
    <p:wipe dir="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11" y="1535117"/>
            <a:ext cx="4040188"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4" name="內容版面配置區 3"/>
          <p:cNvSpPr>
            <a:spLocks noGrp="1"/>
          </p:cNvSpPr>
          <p:nvPr>
            <p:ph sz="half" idx="2"/>
          </p:nvPr>
        </p:nvSpPr>
        <p:spPr>
          <a:xfrm>
            <a:off x="457211" y="2174875"/>
            <a:ext cx="4040188"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184" y="1535117"/>
            <a:ext cx="4041775"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6" name="內容版面配置區 5"/>
          <p:cNvSpPr>
            <a:spLocks noGrp="1"/>
          </p:cNvSpPr>
          <p:nvPr>
            <p:ph sz="quarter" idx="4"/>
          </p:nvPr>
        </p:nvSpPr>
        <p:spPr>
          <a:xfrm>
            <a:off x="4645184" y="2174875"/>
            <a:ext cx="4041775"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8" name="頁尾版面配置區 7"/>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9" name="投影片編號版面配置區 8"/>
          <p:cNvSpPr>
            <a:spLocks noGrp="1"/>
          </p:cNvSpPr>
          <p:nvPr>
            <p:ph type="sldNum" sz="quarter" idx="12"/>
          </p:nvPr>
        </p:nvSpPr>
        <p:spPr/>
        <p:txBody>
          <a:bodyPr/>
          <a:lstStyle>
            <a:lvl1pPr defTabSz="914400">
              <a:defRPr kumimoji="0">
                <a:latin typeface="Arial" pitchFamily="34" charset="0"/>
                <a:ea typeface="+mn-ea"/>
              </a:defRPr>
            </a:lvl1pPr>
          </a:lstStyle>
          <a:p>
            <a:pPr>
              <a:defRPr/>
            </a:pPr>
            <a:fld id="{EE206E67-F97C-4A71-ACB6-15A8C9488AD0}" type="slidenum">
              <a:rPr lang="en-US" altLang="zh-TW"/>
              <a:pPr>
                <a:defRPr/>
              </a:pPr>
              <a:t>‹#›</a:t>
            </a:fld>
            <a:endParaRPr lang="en-US" altLang="zh-TW"/>
          </a:p>
        </p:txBody>
      </p:sp>
    </p:spTree>
    <p:extLst>
      <p:ext uri="{BB962C8B-B14F-4D97-AF65-F5344CB8AC3E}">
        <p14:creationId xmlns:p14="http://schemas.microsoft.com/office/powerpoint/2010/main" val="1945031718"/>
      </p:ext>
    </p:extLst>
  </p:cSld>
  <p:clrMapOvr>
    <a:masterClrMapping/>
  </p:clrMapOvr>
  <p:transition>
    <p:wipe dir="r"/>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a:defRPr kumimoji="0">
                <a:latin typeface="Arial" pitchFamily="34" charset="0"/>
                <a:ea typeface="+mn-ea"/>
              </a:defRPr>
            </a:lvl1pPr>
          </a:lstStyle>
          <a:p>
            <a:pPr>
              <a:defRPr/>
            </a:pPr>
            <a:fld id="{DC610E86-4630-4AB5-A902-D292D1E2E75F}" type="slidenum">
              <a:rPr lang="en-US" altLang="zh-TW"/>
              <a:pPr>
                <a:defRPr/>
              </a:pPr>
              <a:t>‹#›</a:t>
            </a:fld>
            <a:endParaRPr lang="en-US" altLang="zh-TW"/>
          </a:p>
        </p:txBody>
      </p:sp>
    </p:spTree>
    <p:extLst>
      <p:ext uri="{BB962C8B-B14F-4D97-AF65-F5344CB8AC3E}">
        <p14:creationId xmlns:p14="http://schemas.microsoft.com/office/powerpoint/2010/main" val="1136099684"/>
      </p:ext>
    </p:extLst>
  </p:cSld>
  <p:clrMapOvr>
    <a:masterClrMapping/>
  </p:clrMapOvr>
  <p:transition>
    <p:wipe dir="r"/>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3" name="頁尾版面配置區 2"/>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4" name="投影片編號版面配置區 3"/>
          <p:cNvSpPr>
            <a:spLocks noGrp="1"/>
          </p:cNvSpPr>
          <p:nvPr>
            <p:ph type="sldNum" sz="quarter" idx="12"/>
          </p:nvPr>
        </p:nvSpPr>
        <p:spPr/>
        <p:txBody>
          <a:bodyPr/>
          <a:lstStyle>
            <a:lvl1pPr defTabSz="914400">
              <a:defRPr kumimoji="0">
                <a:latin typeface="Arial" pitchFamily="34" charset="0"/>
                <a:ea typeface="+mn-ea"/>
              </a:defRPr>
            </a:lvl1pPr>
          </a:lstStyle>
          <a:p>
            <a:pPr>
              <a:defRPr/>
            </a:pPr>
            <a:fld id="{7E4F93D4-63E9-4206-AA05-FD334C5D0FF0}" type="slidenum">
              <a:rPr lang="en-US" altLang="zh-TW"/>
              <a:pPr>
                <a:defRPr/>
              </a:pPr>
              <a:t>‹#›</a:t>
            </a:fld>
            <a:endParaRPr lang="en-US" altLang="zh-TW"/>
          </a:p>
        </p:txBody>
      </p:sp>
    </p:spTree>
    <p:extLst>
      <p:ext uri="{BB962C8B-B14F-4D97-AF65-F5344CB8AC3E}">
        <p14:creationId xmlns:p14="http://schemas.microsoft.com/office/powerpoint/2010/main" val="3899801886"/>
      </p:ext>
    </p:extLst>
  </p:cSld>
  <p:clrMapOvr>
    <a:masterClrMapping/>
  </p:clrMapOvr>
  <p:transition>
    <p:wipe dir="r"/>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5" y="273125"/>
            <a:ext cx="3008313" cy="1162051"/>
          </a:xfrm>
        </p:spPr>
        <p:txBody>
          <a:bodyPr anchor="b"/>
          <a:lstStyle>
            <a:lvl1pPr algn="l">
              <a:defRPr sz="2400" b="1"/>
            </a:lvl1pPr>
          </a:lstStyle>
          <a:p>
            <a:r>
              <a:rPr lang="zh-TW" altLang="en-US"/>
              <a:t>按一下以編輯母片標題樣式</a:t>
            </a:r>
          </a:p>
        </p:txBody>
      </p:sp>
      <p:sp>
        <p:nvSpPr>
          <p:cNvPr id="3" name="內容版面配置區 2"/>
          <p:cNvSpPr>
            <a:spLocks noGrp="1"/>
          </p:cNvSpPr>
          <p:nvPr>
            <p:ph idx="1"/>
          </p:nvPr>
        </p:nvSpPr>
        <p:spPr>
          <a:xfrm>
            <a:off x="3575113" y="273126"/>
            <a:ext cx="5111750" cy="5853113"/>
          </a:xfrm>
        </p:spPr>
        <p:txBody>
          <a:bodyPr/>
          <a:lstStyle>
            <a:lvl1pPr>
              <a:defRPr sz="3800"/>
            </a:lvl1pPr>
            <a:lvl2pPr>
              <a:defRPr sz="34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5" y="1435103"/>
            <a:ext cx="3008313" cy="46910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a:defRPr kumimoji="0">
                <a:latin typeface="Arial" pitchFamily="34" charset="0"/>
                <a:ea typeface="+mn-ea"/>
              </a:defRPr>
            </a:lvl1pPr>
          </a:lstStyle>
          <a:p>
            <a:pPr>
              <a:defRPr/>
            </a:pPr>
            <a:fld id="{949B80C9-7EC3-4E35-8F6A-C9AD83A16599}" type="slidenum">
              <a:rPr lang="en-US" altLang="zh-TW"/>
              <a:pPr>
                <a:defRPr/>
              </a:pPr>
              <a:t>‹#›</a:t>
            </a:fld>
            <a:endParaRPr lang="en-US" altLang="zh-TW"/>
          </a:p>
        </p:txBody>
      </p:sp>
    </p:spTree>
    <p:extLst>
      <p:ext uri="{BB962C8B-B14F-4D97-AF65-F5344CB8AC3E}">
        <p14:creationId xmlns:p14="http://schemas.microsoft.com/office/powerpoint/2010/main" val="2524097283"/>
      </p:ext>
    </p:extLst>
  </p:cSld>
  <p:clrMapOvr>
    <a:masterClrMapping/>
  </p:clrMapOvr>
  <p:transition>
    <p:wipe dir="r"/>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1249"/>
            <a:ext cx="5486400" cy="566739"/>
          </a:xfrm>
        </p:spPr>
        <p:txBody>
          <a:bodyPr anchor="b"/>
          <a:lstStyle>
            <a:lvl1pPr algn="l">
              <a:defRPr sz="2400"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800"/>
            </a:lvl1pPr>
            <a:lvl2pPr marL="548640" indent="0">
              <a:buNone/>
              <a:defRPr sz="3400"/>
            </a:lvl2pPr>
            <a:lvl3pPr marL="1097280" indent="0">
              <a:buNone/>
              <a:defRPr sz="290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pPr lvl="0"/>
            <a:endParaRPr lang="zh-TW" altLang="en-US" noProof="0"/>
          </a:p>
        </p:txBody>
      </p:sp>
      <p:sp>
        <p:nvSpPr>
          <p:cNvPr id="4" name="文字版面配置區 3"/>
          <p:cNvSpPr>
            <a:spLocks noGrp="1"/>
          </p:cNvSpPr>
          <p:nvPr>
            <p:ph type="body" sz="half" idx="2"/>
          </p:nvPr>
        </p:nvSpPr>
        <p:spPr>
          <a:xfrm>
            <a:off x="1792288" y="5367987"/>
            <a:ext cx="5486400" cy="8048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a:defRPr kumimoji="0">
                <a:latin typeface="Arial" pitchFamily="34" charset="0"/>
                <a:ea typeface="+mn-ea"/>
              </a:defRPr>
            </a:lvl1pPr>
          </a:lstStyle>
          <a:p>
            <a:pPr>
              <a:defRPr/>
            </a:pPr>
            <a:fld id="{9A4D7460-6C0F-4B33-ADA1-5AF7C1A95E10}" type="slidenum">
              <a:rPr lang="en-US" altLang="zh-TW"/>
              <a:pPr>
                <a:defRPr/>
              </a:pPr>
              <a:t>‹#›</a:t>
            </a:fld>
            <a:endParaRPr lang="en-US" altLang="zh-TW"/>
          </a:p>
        </p:txBody>
      </p:sp>
    </p:spTree>
    <p:extLst>
      <p:ext uri="{BB962C8B-B14F-4D97-AF65-F5344CB8AC3E}">
        <p14:creationId xmlns:p14="http://schemas.microsoft.com/office/powerpoint/2010/main" val="3382277436"/>
      </p:ext>
    </p:extLst>
  </p:cSld>
  <p:clrMapOvr>
    <a:masterClrMapping/>
  </p:clrMapOvr>
  <p:transition>
    <p:wipe dir="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BD369888-E125-4597-8A6E-15474C773938}" type="slidenum">
              <a:rPr lang="en-US" altLang="zh-TW"/>
              <a:pPr>
                <a:defRPr/>
              </a:pPr>
              <a:t>‹#›</a:t>
            </a:fld>
            <a:endParaRPr lang="en-US" altLang="zh-TW"/>
          </a:p>
        </p:txBody>
      </p:sp>
    </p:spTree>
    <p:extLst>
      <p:ext uri="{BB962C8B-B14F-4D97-AF65-F5344CB8AC3E}">
        <p14:creationId xmlns:p14="http://schemas.microsoft.com/office/powerpoint/2010/main" val="3158350623"/>
      </p:ext>
    </p:extLst>
  </p:cSld>
  <p:clrMapOvr>
    <a:masterClrMapping/>
  </p:clrMapOvr>
  <p:transition>
    <p:wipe dir="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712"/>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712"/>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ED1DC334-1B7E-4993-A5A7-46F43DCB2784}" type="slidenum">
              <a:rPr lang="en-US" altLang="zh-TW"/>
              <a:pPr>
                <a:defRPr/>
              </a:pPr>
              <a:t>‹#›</a:t>
            </a:fld>
            <a:endParaRPr lang="en-US" altLang="zh-TW"/>
          </a:p>
        </p:txBody>
      </p:sp>
    </p:spTree>
    <p:extLst>
      <p:ext uri="{BB962C8B-B14F-4D97-AF65-F5344CB8AC3E}">
        <p14:creationId xmlns:p14="http://schemas.microsoft.com/office/powerpoint/2010/main" val="3381672733"/>
      </p:ext>
    </p:extLst>
  </p:cSld>
  <p:clrMapOvr>
    <a:masterClrMapping/>
  </p:clrMapOvr>
  <p:transition>
    <p:wipe dir="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457200" y="274712"/>
            <a:ext cx="8229600" cy="5851525"/>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 name="日期版面配置區 2"/>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a:defRPr kumimoji="0">
                <a:latin typeface="Arial" pitchFamily="34" charset="0"/>
                <a:ea typeface="+mn-ea"/>
              </a:defRPr>
            </a:lvl1pPr>
          </a:lstStyle>
          <a:p>
            <a:pPr>
              <a:defRPr/>
            </a:pPr>
            <a:fld id="{7483CDE0-B8A8-4F61-9A4A-2FB4D0D1742E}" type="slidenum">
              <a:rPr lang="en-US" altLang="zh-TW"/>
              <a:pPr>
                <a:defRPr/>
              </a:pPr>
              <a:t>‹#›</a:t>
            </a:fld>
            <a:endParaRPr lang="en-US" altLang="zh-TW"/>
          </a:p>
        </p:txBody>
      </p:sp>
    </p:spTree>
    <p:extLst>
      <p:ext uri="{BB962C8B-B14F-4D97-AF65-F5344CB8AC3E}">
        <p14:creationId xmlns:p14="http://schemas.microsoft.com/office/powerpoint/2010/main" val="3439712650"/>
      </p:ext>
    </p:extLst>
  </p:cSld>
  <p:clrMapOvr>
    <a:masterClrMapping/>
  </p:clrMapOvr>
  <p:transition>
    <p:wipe dir="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userDrawn="1">
  <p:cSld name="1_Title and Content with ref">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000"/>
            </a:lvl1pPr>
            <a:lvl3pPr>
              <a:defRPr sz="2000"/>
            </a:lvl3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467446" y="6087608"/>
            <a:ext cx="8448675" cy="654050"/>
          </a:xfrm>
        </p:spPr>
        <p:txBody>
          <a:bodyPr anchor="b"/>
          <a:lstStyle>
            <a:lvl1pPr algn="r">
              <a:spcAft>
                <a:spcPts val="0"/>
              </a:spcAft>
              <a:buNone/>
              <a:defRPr sz="1200"/>
            </a:lvl1pPr>
          </a:lstStyle>
          <a:p>
            <a:pPr lvl="0"/>
            <a:r>
              <a:rPr lang="en-US" dirty="0"/>
              <a:t>Click to edit Master text styles</a:t>
            </a:r>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169045763"/>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1_Title Only with ref">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4"/>
          <p:cNvSpPr>
            <a:spLocks noGrp="1"/>
          </p:cNvSpPr>
          <p:nvPr>
            <p:ph type="body" sz="quarter" idx="10"/>
          </p:nvPr>
        </p:nvSpPr>
        <p:spPr>
          <a:xfrm>
            <a:off x="467446" y="6087608"/>
            <a:ext cx="8448675" cy="654050"/>
          </a:xfrm>
        </p:spPr>
        <p:txBody>
          <a:bodyPr anchor="b"/>
          <a:lstStyle>
            <a:lvl1pPr algn="r">
              <a:spcAft>
                <a:spcPts val="0"/>
              </a:spcAft>
              <a:buNone/>
              <a:defRPr sz="1200"/>
            </a:lvl1pPr>
          </a:lstStyle>
          <a:p>
            <a:pPr lvl="0"/>
            <a:r>
              <a:rPr lang="en-US" dirty="0"/>
              <a:t>Click to edit Master text styles</a:t>
            </a:r>
          </a:p>
        </p:txBody>
      </p:sp>
    </p:spTree>
    <p:extLst>
      <p:ext uri="{BB962C8B-B14F-4D97-AF65-F5344CB8AC3E}">
        <p14:creationId xmlns:p14="http://schemas.microsoft.com/office/powerpoint/2010/main" val="35329295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033093"/>
      </p:ext>
    </p:extLst>
  </p:cSld>
  <p:clrMapOvr>
    <a:masterClrMapping/>
  </p:clrMapOvr>
  <p:transition>
    <p:wipe dir="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3" name="Rectangle 35"/>
          <p:cNvSpPr>
            <a:spLocks noChangeArrowheads="1"/>
          </p:cNvSpPr>
          <p:nvPr/>
        </p:nvSpPr>
        <p:spPr bwMode="auto">
          <a:xfrm>
            <a:off x="2730501" y="131764"/>
            <a:ext cx="6193366" cy="417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r>
              <a:rPr kumimoji="1" lang="en-US" altLang="zh-TW" sz="13200">
                <a:solidFill>
                  <a:srgbClr val="C3C6D4"/>
                </a:solidFill>
                <a:latin typeface="Arial" pitchFamily="34" charset="0"/>
                <a:ea typeface="Arial Unicode MS" pitchFamily="34" charset="-120"/>
                <a:cs typeface="Arial Unicode MS" pitchFamily="34" charset="-120"/>
              </a:rPr>
              <a:t>Teaching</a:t>
            </a:r>
          </a:p>
        </p:txBody>
      </p:sp>
      <p:sp>
        <p:nvSpPr>
          <p:cNvPr id="4" name="Rectangle 28"/>
          <p:cNvSpPr>
            <a:spLocks noChangeArrowheads="1"/>
          </p:cNvSpPr>
          <p:nvPr/>
        </p:nvSpPr>
        <p:spPr bwMode="auto">
          <a:xfrm flipV="1">
            <a:off x="64911" y="1917700"/>
            <a:ext cx="8827911" cy="103188"/>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endParaRPr kumimoji="1" lang="zh-TW" altLang="en-US" sz="2200">
              <a:solidFill>
                <a:srgbClr val="000000"/>
              </a:solidFill>
              <a:latin typeface="Arial" pitchFamily="34" charset="0"/>
              <a:ea typeface="新細明體" pitchFamily="18" charset="-120"/>
            </a:endParaRPr>
          </a:p>
        </p:txBody>
      </p:sp>
      <p:sp>
        <p:nvSpPr>
          <p:cNvPr id="5" name="Rectangle 12"/>
          <p:cNvSpPr>
            <a:spLocks noChangeArrowheads="1"/>
          </p:cNvSpPr>
          <p:nvPr/>
        </p:nvSpPr>
        <p:spPr bwMode="auto">
          <a:xfrm>
            <a:off x="498123" y="17732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algn="ctr" eaLnBrk="1" fontAlgn="base" hangingPunct="1">
              <a:spcBef>
                <a:spcPct val="0"/>
              </a:spcBef>
              <a:spcAft>
                <a:spcPct val="0"/>
              </a:spcAft>
              <a:defRPr/>
            </a:pPr>
            <a:endParaRPr kumimoji="1" lang="zh-TW" altLang="zh-TW" sz="4300" b="1">
              <a:solidFill>
                <a:srgbClr val="993366"/>
              </a:solidFill>
              <a:latin typeface="Arial" pitchFamily="34" charset="0"/>
            </a:endParaRPr>
          </a:p>
        </p:txBody>
      </p:sp>
      <p:sp>
        <p:nvSpPr>
          <p:cNvPr id="6" name="Rectangle 16"/>
          <p:cNvSpPr>
            <a:spLocks noChangeArrowheads="1"/>
          </p:cNvSpPr>
          <p:nvPr/>
        </p:nvSpPr>
        <p:spPr bwMode="auto">
          <a:xfrm>
            <a:off x="2702279" y="1"/>
            <a:ext cx="69144" cy="3357563"/>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endParaRPr kumimoji="1" lang="zh-TW" altLang="en-US" sz="2200">
              <a:solidFill>
                <a:srgbClr val="000000"/>
              </a:solidFill>
              <a:latin typeface="Arial" pitchFamily="34" charset="0"/>
              <a:ea typeface="新細明體" pitchFamily="18" charset="-120"/>
            </a:endParaRPr>
          </a:p>
        </p:txBody>
      </p:sp>
      <p:sp>
        <p:nvSpPr>
          <p:cNvPr id="7" name="Rectangle 19"/>
          <p:cNvSpPr>
            <a:spLocks noChangeArrowheads="1"/>
          </p:cNvSpPr>
          <p:nvPr/>
        </p:nvSpPr>
        <p:spPr bwMode="auto">
          <a:xfrm flipV="1">
            <a:off x="29634" y="3357564"/>
            <a:ext cx="8863188" cy="71437"/>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endParaRPr kumimoji="1" lang="zh-TW" altLang="en-US" sz="2200">
              <a:solidFill>
                <a:srgbClr val="000000"/>
              </a:solidFill>
              <a:latin typeface="Arial" pitchFamily="34" charset="0"/>
              <a:ea typeface="新細明體" pitchFamily="18" charset="-120"/>
            </a:endParaRPr>
          </a:p>
        </p:txBody>
      </p:sp>
      <p:sp>
        <p:nvSpPr>
          <p:cNvPr id="8" name="Text Box 22"/>
          <p:cNvSpPr txBox="1">
            <a:spLocks noChangeArrowheads="1"/>
          </p:cNvSpPr>
          <p:nvPr/>
        </p:nvSpPr>
        <p:spPr bwMode="auto">
          <a:xfrm>
            <a:off x="5293078" y="257176"/>
            <a:ext cx="2088444"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3800">
                <a:solidFill>
                  <a:srgbClr val="FFFFFF"/>
                </a:solidFill>
                <a:ea typeface="SimSun" pitchFamily="2" charset="-122"/>
              </a:rPr>
              <a:t>Service </a:t>
            </a:r>
          </a:p>
        </p:txBody>
      </p:sp>
      <p:sp>
        <p:nvSpPr>
          <p:cNvPr id="9" name="Text Box 23"/>
          <p:cNvSpPr txBox="1">
            <a:spLocks noChangeArrowheads="1"/>
          </p:cNvSpPr>
          <p:nvPr/>
        </p:nvSpPr>
        <p:spPr bwMode="auto">
          <a:xfrm>
            <a:off x="5724879" y="765176"/>
            <a:ext cx="3134077" cy="211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6500">
                <a:solidFill>
                  <a:srgbClr val="FEFEBC"/>
                </a:solidFill>
              </a:rPr>
              <a:t>Research </a:t>
            </a:r>
          </a:p>
        </p:txBody>
      </p:sp>
      <p:pic>
        <p:nvPicPr>
          <p:cNvPr id="10" name="Picture 25"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4667" y="6165850"/>
            <a:ext cx="143933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6" descr="舊院區全貌"/>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867" y="1989138"/>
            <a:ext cx="1979789"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6" descr="佳作16-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34" y="1"/>
            <a:ext cx="2664178"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Rectangle 10"/>
          <p:cNvSpPr>
            <a:spLocks noGrp="1" noChangeArrowheads="1"/>
          </p:cNvSpPr>
          <p:nvPr>
            <p:ph type="subTitle" idx="1"/>
          </p:nvPr>
        </p:nvSpPr>
        <p:spPr>
          <a:xfrm>
            <a:off x="1476375" y="3789387"/>
            <a:ext cx="6400800" cy="1057275"/>
          </a:xfrm>
        </p:spPr>
        <p:txBody>
          <a:bodyPr/>
          <a:lstStyle>
            <a:lvl1pPr marL="0" indent="0" algn="ctr">
              <a:buFont typeface="Wingdings" pitchFamily="2" charset="2"/>
              <a:buNone/>
              <a:defRPr b="1">
                <a:solidFill>
                  <a:srgbClr val="993366"/>
                </a:solidFill>
              </a:defRPr>
            </a:lvl1pPr>
          </a:lstStyle>
          <a:p>
            <a:pPr lvl="0"/>
            <a:r>
              <a:rPr lang="zh-TW" altLang="en-US" noProof="0"/>
              <a:t>按一下以編輯母片副標題樣式</a:t>
            </a:r>
          </a:p>
        </p:txBody>
      </p:sp>
    </p:spTree>
    <p:extLst>
      <p:ext uri="{BB962C8B-B14F-4D97-AF65-F5344CB8AC3E}">
        <p14:creationId xmlns:p14="http://schemas.microsoft.com/office/powerpoint/2010/main" val="1729606083"/>
      </p:ext>
    </p:extLst>
  </p:cSld>
  <p:clrMapOvr>
    <a:masterClrMapping/>
  </p:clrMapOvr>
  <p:transition>
    <p:wipe dir="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34170FB0-4AFA-48A5-8677-29CEF2D052FC}" type="slidenum">
              <a:rPr lang="en-US" altLang="zh-TW"/>
              <a:pPr>
                <a:defRPr/>
              </a:pPr>
              <a:t>‹#›</a:t>
            </a:fld>
            <a:endParaRPr lang="en-US" altLang="zh-TW"/>
          </a:p>
        </p:txBody>
      </p:sp>
    </p:spTree>
    <p:extLst>
      <p:ext uri="{BB962C8B-B14F-4D97-AF65-F5344CB8AC3E}">
        <p14:creationId xmlns:p14="http://schemas.microsoft.com/office/powerpoint/2010/main" val="544940966"/>
      </p:ext>
    </p:extLst>
  </p:cSld>
  <p:clrMapOvr>
    <a:masterClrMapping/>
  </p:clrMapOvr>
  <p:transition>
    <p:wipe dir="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624"/>
            <a:ext cx="7772400" cy="1362075"/>
          </a:xfrm>
        </p:spPr>
        <p:txBody>
          <a:bodyPr anchor="t"/>
          <a:lstStyle>
            <a:lvl1pPr algn="l">
              <a:defRPr sz="48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400"/>
            </a:lvl1pPr>
            <a:lvl2pPr marL="548640" indent="0">
              <a:buNone/>
              <a:defRPr sz="2200"/>
            </a:lvl2pPr>
            <a:lvl3pPr marL="1097280" indent="0">
              <a:buNone/>
              <a:defRPr sz="1900"/>
            </a:lvl3pPr>
            <a:lvl4pPr marL="1645920" indent="0">
              <a:buNone/>
              <a:defRPr sz="1700"/>
            </a:lvl4pPr>
            <a:lvl5pPr marL="2194560" indent="0">
              <a:buNone/>
              <a:defRPr sz="1700"/>
            </a:lvl5pPr>
            <a:lvl6pPr marL="2743200" indent="0">
              <a:buNone/>
              <a:defRPr sz="1700"/>
            </a:lvl6pPr>
            <a:lvl7pPr marL="3291840" indent="0">
              <a:buNone/>
              <a:defRPr sz="1700"/>
            </a:lvl7pPr>
            <a:lvl8pPr marL="3840480" indent="0">
              <a:buNone/>
              <a:defRPr sz="1700"/>
            </a:lvl8pPr>
            <a:lvl9pPr marL="4389120" indent="0">
              <a:buNone/>
              <a:defRPr sz="1700"/>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66FF98B2-F757-457B-9ED6-E15BE164D4C4}" type="slidenum">
              <a:rPr lang="en-US" altLang="zh-TW"/>
              <a:pPr>
                <a:defRPr/>
              </a:pPr>
              <a:t>‹#›</a:t>
            </a:fld>
            <a:endParaRPr lang="en-US" altLang="zh-TW"/>
          </a:p>
        </p:txBody>
      </p:sp>
    </p:spTree>
    <p:extLst>
      <p:ext uri="{BB962C8B-B14F-4D97-AF65-F5344CB8AC3E}">
        <p14:creationId xmlns:p14="http://schemas.microsoft.com/office/powerpoint/2010/main" val="2525059501"/>
      </p:ext>
    </p:extLst>
  </p:cSld>
  <p:clrMapOvr>
    <a:masterClrMapping/>
  </p:clrMapOvr>
  <p:transition>
    <p:wipe dir="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a:defRPr kumimoji="0">
                <a:latin typeface="Arial" pitchFamily="34" charset="0"/>
                <a:ea typeface="+mn-ea"/>
              </a:defRPr>
            </a:lvl1pPr>
          </a:lstStyle>
          <a:p>
            <a:pPr>
              <a:defRPr/>
            </a:pPr>
            <a:fld id="{539EDDA0-DA9A-46D1-A68D-7B8229F72ADB}" type="slidenum">
              <a:rPr lang="en-US" altLang="zh-TW"/>
              <a:pPr>
                <a:defRPr/>
              </a:pPr>
              <a:t>‹#›</a:t>
            </a:fld>
            <a:endParaRPr lang="en-US" altLang="zh-TW"/>
          </a:p>
        </p:txBody>
      </p:sp>
    </p:spTree>
    <p:extLst>
      <p:ext uri="{BB962C8B-B14F-4D97-AF65-F5344CB8AC3E}">
        <p14:creationId xmlns:p14="http://schemas.microsoft.com/office/powerpoint/2010/main" val="340338464"/>
      </p:ext>
    </p:extLst>
  </p:cSld>
  <p:clrMapOvr>
    <a:masterClrMapping/>
  </p:clrMapOvr>
  <p:transition>
    <p:wipe dir="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11" y="1535117"/>
            <a:ext cx="4040188"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4" name="內容版面配置區 3"/>
          <p:cNvSpPr>
            <a:spLocks noGrp="1"/>
          </p:cNvSpPr>
          <p:nvPr>
            <p:ph sz="half" idx="2"/>
          </p:nvPr>
        </p:nvSpPr>
        <p:spPr>
          <a:xfrm>
            <a:off x="457211" y="2174875"/>
            <a:ext cx="4040188"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184" y="1535117"/>
            <a:ext cx="4041775"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6" name="內容版面配置區 5"/>
          <p:cNvSpPr>
            <a:spLocks noGrp="1"/>
          </p:cNvSpPr>
          <p:nvPr>
            <p:ph sz="quarter" idx="4"/>
          </p:nvPr>
        </p:nvSpPr>
        <p:spPr>
          <a:xfrm>
            <a:off x="4645184" y="2174875"/>
            <a:ext cx="4041775"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8" name="頁尾版面配置區 7"/>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9" name="投影片編號版面配置區 8"/>
          <p:cNvSpPr>
            <a:spLocks noGrp="1"/>
          </p:cNvSpPr>
          <p:nvPr>
            <p:ph type="sldNum" sz="quarter" idx="12"/>
          </p:nvPr>
        </p:nvSpPr>
        <p:spPr/>
        <p:txBody>
          <a:bodyPr/>
          <a:lstStyle>
            <a:lvl1pPr defTabSz="914400">
              <a:defRPr kumimoji="0">
                <a:latin typeface="Arial" pitchFamily="34" charset="0"/>
                <a:ea typeface="+mn-ea"/>
              </a:defRPr>
            </a:lvl1pPr>
          </a:lstStyle>
          <a:p>
            <a:pPr>
              <a:defRPr/>
            </a:pPr>
            <a:fld id="{8C8045C5-74A1-413B-8C89-FCB83D725686}" type="slidenum">
              <a:rPr lang="en-US" altLang="zh-TW"/>
              <a:pPr>
                <a:defRPr/>
              </a:pPr>
              <a:t>‹#›</a:t>
            </a:fld>
            <a:endParaRPr lang="en-US" altLang="zh-TW"/>
          </a:p>
        </p:txBody>
      </p:sp>
    </p:spTree>
    <p:extLst>
      <p:ext uri="{BB962C8B-B14F-4D97-AF65-F5344CB8AC3E}">
        <p14:creationId xmlns:p14="http://schemas.microsoft.com/office/powerpoint/2010/main" val="444502184"/>
      </p:ext>
    </p:extLst>
  </p:cSld>
  <p:clrMapOvr>
    <a:masterClrMapping/>
  </p:clrMapOvr>
  <p:transition>
    <p:wipe dir="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a:defRPr kumimoji="0">
                <a:latin typeface="Arial" pitchFamily="34" charset="0"/>
                <a:ea typeface="+mn-ea"/>
              </a:defRPr>
            </a:lvl1pPr>
          </a:lstStyle>
          <a:p>
            <a:pPr>
              <a:defRPr/>
            </a:pPr>
            <a:fld id="{233D701B-6EA5-482F-8E24-A441F26A3C53}" type="slidenum">
              <a:rPr lang="en-US" altLang="zh-TW"/>
              <a:pPr>
                <a:defRPr/>
              </a:pPr>
              <a:t>‹#›</a:t>
            </a:fld>
            <a:endParaRPr lang="en-US" altLang="zh-TW"/>
          </a:p>
        </p:txBody>
      </p:sp>
    </p:spTree>
    <p:extLst>
      <p:ext uri="{BB962C8B-B14F-4D97-AF65-F5344CB8AC3E}">
        <p14:creationId xmlns:p14="http://schemas.microsoft.com/office/powerpoint/2010/main" val="596174477"/>
      </p:ext>
    </p:extLst>
  </p:cSld>
  <p:clrMapOvr>
    <a:masterClrMapping/>
  </p:clrMapOvr>
  <p:transition>
    <p:wipe dir="r"/>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3" name="頁尾版面配置區 2"/>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4" name="投影片編號版面配置區 3"/>
          <p:cNvSpPr>
            <a:spLocks noGrp="1"/>
          </p:cNvSpPr>
          <p:nvPr>
            <p:ph type="sldNum" sz="quarter" idx="12"/>
          </p:nvPr>
        </p:nvSpPr>
        <p:spPr/>
        <p:txBody>
          <a:bodyPr/>
          <a:lstStyle>
            <a:lvl1pPr defTabSz="914400">
              <a:defRPr kumimoji="0">
                <a:latin typeface="Arial" pitchFamily="34" charset="0"/>
                <a:ea typeface="+mn-ea"/>
              </a:defRPr>
            </a:lvl1pPr>
          </a:lstStyle>
          <a:p>
            <a:pPr>
              <a:defRPr/>
            </a:pPr>
            <a:fld id="{64A794DB-9D68-4473-BFD3-AA0748BBFF51}" type="slidenum">
              <a:rPr lang="en-US" altLang="zh-TW"/>
              <a:pPr>
                <a:defRPr/>
              </a:pPr>
              <a:t>‹#›</a:t>
            </a:fld>
            <a:endParaRPr lang="en-US" altLang="zh-TW"/>
          </a:p>
        </p:txBody>
      </p:sp>
    </p:spTree>
    <p:extLst>
      <p:ext uri="{BB962C8B-B14F-4D97-AF65-F5344CB8AC3E}">
        <p14:creationId xmlns:p14="http://schemas.microsoft.com/office/powerpoint/2010/main" val="2928573043"/>
      </p:ext>
    </p:extLst>
  </p:cSld>
  <p:clrMapOvr>
    <a:masterClrMapping/>
  </p:clrMapOvr>
  <p:transition>
    <p:wipe dir="r"/>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5" y="273066"/>
            <a:ext cx="3008313" cy="1162051"/>
          </a:xfrm>
        </p:spPr>
        <p:txBody>
          <a:bodyPr anchor="b"/>
          <a:lstStyle>
            <a:lvl1pPr algn="l">
              <a:defRPr sz="2400" b="1"/>
            </a:lvl1pPr>
          </a:lstStyle>
          <a:p>
            <a:r>
              <a:rPr lang="zh-TW" altLang="en-US"/>
              <a:t>按一下以編輯母片標題樣式</a:t>
            </a:r>
          </a:p>
        </p:txBody>
      </p:sp>
      <p:sp>
        <p:nvSpPr>
          <p:cNvPr id="3" name="內容版面配置區 2"/>
          <p:cNvSpPr>
            <a:spLocks noGrp="1"/>
          </p:cNvSpPr>
          <p:nvPr>
            <p:ph idx="1"/>
          </p:nvPr>
        </p:nvSpPr>
        <p:spPr>
          <a:xfrm>
            <a:off x="3575113" y="273067"/>
            <a:ext cx="5111750" cy="5853113"/>
          </a:xfrm>
        </p:spPr>
        <p:txBody>
          <a:bodyPr/>
          <a:lstStyle>
            <a:lvl1pPr>
              <a:defRPr sz="3800"/>
            </a:lvl1pPr>
            <a:lvl2pPr>
              <a:defRPr sz="34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5" y="1435103"/>
            <a:ext cx="3008313" cy="46910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a:defRPr kumimoji="0">
                <a:latin typeface="Arial" pitchFamily="34" charset="0"/>
                <a:ea typeface="+mn-ea"/>
              </a:defRPr>
            </a:lvl1pPr>
          </a:lstStyle>
          <a:p>
            <a:pPr>
              <a:defRPr/>
            </a:pPr>
            <a:fld id="{90DC0F8A-FFE3-4F43-A12A-896DE6067633}" type="slidenum">
              <a:rPr lang="en-US" altLang="zh-TW"/>
              <a:pPr>
                <a:defRPr/>
              </a:pPr>
              <a:t>‹#›</a:t>
            </a:fld>
            <a:endParaRPr lang="en-US" altLang="zh-TW"/>
          </a:p>
        </p:txBody>
      </p:sp>
    </p:spTree>
    <p:extLst>
      <p:ext uri="{BB962C8B-B14F-4D97-AF65-F5344CB8AC3E}">
        <p14:creationId xmlns:p14="http://schemas.microsoft.com/office/powerpoint/2010/main" val="3530293371"/>
      </p:ext>
    </p:extLst>
  </p:cSld>
  <p:clrMapOvr>
    <a:masterClrMapping/>
  </p:clrMapOvr>
  <p:transition>
    <p:wipe dir="r"/>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1191"/>
            <a:ext cx="5486400" cy="566739"/>
          </a:xfrm>
        </p:spPr>
        <p:txBody>
          <a:bodyPr anchor="b"/>
          <a:lstStyle>
            <a:lvl1pPr algn="l">
              <a:defRPr sz="2400"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800"/>
            </a:lvl1pPr>
            <a:lvl2pPr marL="548640" indent="0">
              <a:buNone/>
              <a:defRPr sz="3400"/>
            </a:lvl2pPr>
            <a:lvl3pPr marL="1097280" indent="0">
              <a:buNone/>
              <a:defRPr sz="290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pPr lvl="0"/>
            <a:endParaRPr lang="zh-TW" altLang="en-US" noProof="0"/>
          </a:p>
        </p:txBody>
      </p:sp>
      <p:sp>
        <p:nvSpPr>
          <p:cNvPr id="4" name="文字版面配置區 3"/>
          <p:cNvSpPr>
            <a:spLocks noGrp="1"/>
          </p:cNvSpPr>
          <p:nvPr>
            <p:ph type="body" sz="half" idx="2"/>
          </p:nvPr>
        </p:nvSpPr>
        <p:spPr>
          <a:xfrm>
            <a:off x="1792288" y="5367929"/>
            <a:ext cx="5486400" cy="8048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a:defRPr kumimoji="0">
                <a:latin typeface="Arial" pitchFamily="34" charset="0"/>
                <a:ea typeface="+mn-ea"/>
              </a:defRPr>
            </a:lvl1pPr>
          </a:lstStyle>
          <a:p>
            <a:pPr>
              <a:defRPr/>
            </a:pPr>
            <a:fld id="{D67B5EAF-C9C1-4C89-9475-DA2EB812DB1F}" type="slidenum">
              <a:rPr lang="en-US" altLang="zh-TW"/>
              <a:pPr>
                <a:defRPr/>
              </a:pPr>
              <a:t>‹#›</a:t>
            </a:fld>
            <a:endParaRPr lang="en-US" altLang="zh-TW"/>
          </a:p>
        </p:txBody>
      </p:sp>
    </p:spTree>
    <p:extLst>
      <p:ext uri="{BB962C8B-B14F-4D97-AF65-F5344CB8AC3E}">
        <p14:creationId xmlns:p14="http://schemas.microsoft.com/office/powerpoint/2010/main" val="4123993346"/>
      </p:ext>
    </p:extLst>
  </p:cSld>
  <p:clrMapOvr>
    <a:masterClrMapping/>
  </p:clrMapOvr>
  <p:transition>
    <p:wipe dir="r"/>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5F6BF9F9-C390-450E-B773-2721712C47D8}" type="slidenum">
              <a:rPr lang="en-US" altLang="zh-TW"/>
              <a:pPr>
                <a:defRPr/>
              </a:pPr>
              <a:t>‹#›</a:t>
            </a:fld>
            <a:endParaRPr lang="en-US" altLang="zh-TW"/>
          </a:p>
        </p:txBody>
      </p:sp>
    </p:spTree>
    <p:extLst>
      <p:ext uri="{BB962C8B-B14F-4D97-AF65-F5344CB8AC3E}">
        <p14:creationId xmlns:p14="http://schemas.microsoft.com/office/powerpoint/2010/main" val="1068480615"/>
      </p:ext>
    </p:extLst>
  </p:cSld>
  <p:clrMapOvr>
    <a:masterClrMapping/>
  </p:clrMapOvr>
  <p:transition>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14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49154580"/>
      </p:ext>
    </p:extLst>
  </p:cSld>
  <p:clrMapOvr>
    <a:masterClrMapping/>
  </p:clrMapOvr>
  <p:transition>
    <p:wipe dir="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53"/>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653"/>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723320D9-6ADC-4283-9110-8601A4ED6B3D}" type="slidenum">
              <a:rPr lang="en-US" altLang="zh-TW"/>
              <a:pPr>
                <a:defRPr/>
              </a:pPr>
              <a:t>‹#›</a:t>
            </a:fld>
            <a:endParaRPr lang="en-US" altLang="zh-TW"/>
          </a:p>
        </p:txBody>
      </p:sp>
    </p:spTree>
    <p:extLst>
      <p:ext uri="{BB962C8B-B14F-4D97-AF65-F5344CB8AC3E}">
        <p14:creationId xmlns:p14="http://schemas.microsoft.com/office/powerpoint/2010/main" val="514470976"/>
      </p:ext>
    </p:extLst>
  </p:cSld>
  <p:clrMapOvr>
    <a:masterClrMapping/>
  </p:clrMapOvr>
  <p:transition>
    <p:wipe dir="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457200" y="274653"/>
            <a:ext cx="8229600" cy="5851525"/>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 name="日期版面配置區 2"/>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a:defRPr kumimoji="0">
                <a:latin typeface="Arial" pitchFamily="34" charset="0"/>
                <a:ea typeface="+mn-ea"/>
              </a:defRPr>
            </a:lvl1pPr>
          </a:lstStyle>
          <a:p>
            <a:pPr>
              <a:defRPr/>
            </a:pPr>
            <a:fld id="{F2551547-F3D6-49E5-A215-66E9325CA6E9}" type="slidenum">
              <a:rPr lang="en-US" altLang="zh-TW"/>
              <a:pPr>
                <a:defRPr/>
              </a:pPr>
              <a:t>‹#›</a:t>
            </a:fld>
            <a:endParaRPr lang="en-US" altLang="zh-TW"/>
          </a:p>
        </p:txBody>
      </p:sp>
    </p:spTree>
    <p:extLst>
      <p:ext uri="{BB962C8B-B14F-4D97-AF65-F5344CB8AC3E}">
        <p14:creationId xmlns:p14="http://schemas.microsoft.com/office/powerpoint/2010/main" val="2066776907"/>
      </p:ext>
    </p:extLst>
  </p:cSld>
  <p:clrMapOvr>
    <a:masterClrMapping/>
  </p:clrMapOvr>
  <p:transition>
    <p:wipe dir="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showMasterSp="0" type="title">
  <p:cSld name="2_標題投影片">
    <p:spTree>
      <p:nvGrpSpPr>
        <p:cNvPr id="1" name=""/>
        <p:cNvGrpSpPr/>
        <p:nvPr/>
      </p:nvGrpSpPr>
      <p:grpSpPr>
        <a:xfrm>
          <a:off x="0" y="0"/>
          <a:ext cx="0" cy="0"/>
          <a:chOff x="0" y="0"/>
          <a:chExt cx="0" cy="0"/>
        </a:xfrm>
      </p:grpSpPr>
      <p:sp>
        <p:nvSpPr>
          <p:cNvPr id="2" name="Rectangle 2"/>
          <p:cNvSpPr>
            <a:spLocks noGrp="1" noChangeArrowheads="1"/>
          </p:cNvSpPr>
          <p:nvPr/>
        </p:nvSpPr>
        <p:spPr bwMode="auto">
          <a:xfrm>
            <a:off x="11430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ase">
              <a:spcBef>
                <a:spcPct val="0"/>
              </a:spcBef>
              <a:spcAft>
                <a:spcPct val="0"/>
              </a:spcAft>
              <a:defRPr/>
            </a:pPr>
            <a:endParaRPr kumimoji="1" lang="zh-TW" altLang="en-US" sz="4400">
              <a:solidFill>
                <a:srgbClr val="00FFFF"/>
              </a:solidFill>
              <a:latin typeface="Arial" pitchFamily="34" charset="0"/>
              <a:ea typeface="新細明體" pitchFamily="18" charset="-120"/>
            </a:endParaRPr>
          </a:p>
        </p:txBody>
      </p:sp>
      <p:sp>
        <p:nvSpPr>
          <p:cNvPr id="3" name="Rectangle 3"/>
          <p:cNvSpPr>
            <a:spLocks noGrp="1" noChangeArrowheads="1"/>
          </p:cNvSpPr>
          <p:nvPr/>
        </p:nvSpPr>
        <p:spPr bwMode="auto">
          <a:xfrm>
            <a:off x="1169812" y="1946275"/>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ase">
              <a:spcBef>
                <a:spcPct val="20000"/>
              </a:spcBef>
              <a:spcAft>
                <a:spcPct val="0"/>
              </a:spcAft>
              <a:buClr>
                <a:srgbClr val="00FFFF"/>
              </a:buClr>
              <a:buSzPct val="75000"/>
              <a:buFont typeface="Wingdings" pitchFamily="2" charset="2"/>
              <a:buChar char="n"/>
              <a:defRPr/>
            </a:pPr>
            <a:endParaRPr kumimoji="1" lang="zh-TW" altLang="en-US" sz="3200">
              <a:solidFill>
                <a:srgbClr val="FFFFFF"/>
              </a:solidFill>
              <a:latin typeface="Arial" pitchFamily="34" charset="0"/>
              <a:ea typeface="新細明體" pitchFamily="18" charset="-120"/>
            </a:endParaRPr>
          </a:p>
        </p:txBody>
      </p:sp>
    </p:spTree>
    <p:extLst>
      <p:ext uri="{BB962C8B-B14F-4D97-AF65-F5344CB8AC3E}">
        <p14:creationId xmlns:p14="http://schemas.microsoft.com/office/powerpoint/2010/main" val="2082398942"/>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1_Title and Content with ref">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000"/>
            </a:lvl1pPr>
            <a:lvl3pPr>
              <a:defRPr sz="2000"/>
            </a:lvl3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467406" y="6087608"/>
            <a:ext cx="8448675" cy="654050"/>
          </a:xfrm>
        </p:spPr>
        <p:txBody>
          <a:bodyPr anchor="b"/>
          <a:lstStyle>
            <a:lvl1pPr algn="r">
              <a:spcAft>
                <a:spcPts val="0"/>
              </a:spcAft>
              <a:buNone/>
              <a:defRPr sz="1200"/>
            </a:lvl1pPr>
          </a:lstStyle>
          <a:p>
            <a:pPr lvl="0"/>
            <a:r>
              <a:rPr lang="en-US" dirty="0"/>
              <a:t>Click to edit Master text styles</a:t>
            </a:r>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40173319"/>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pic>
        <p:nvPicPr>
          <p:cNvPr id="11" name="Picture 26" descr="舊院區全貌"/>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9867" y="1989138"/>
            <a:ext cx="1979789"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35"/>
          <p:cNvSpPr>
            <a:spLocks noChangeArrowheads="1"/>
          </p:cNvSpPr>
          <p:nvPr/>
        </p:nvSpPr>
        <p:spPr bwMode="auto">
          <a:xfrm>
            <a:off x="2730501" y="131764"/>
            <a:ext cx="6193366" cy="1803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p>
            <a:pPr defTabSz="1096963" fontAlgn="base">
              <a:spcBef>
                <a:spcPct val="0"/>
              </a:spcBef>
              <a:spcAft>
                <a:spcPct val="0"/>
              </a:spcAft>
            </a:pPr>
            <a:r>
              <a:rPr kumimoji="1" lang="en-US" altLang="zh-TW" sz="11000" dirty="0">
                <a:solidFill>
                  <a:srgbClr val="C3C6D4"/>
                </a:solidFill>
                <a:ea typeface="Arial Unicode MS" pitchFamily="34" charset="-120"/>
                <a:cs typeface="Arial Unicode MS" pitchFamily="34" charset="-120"/>
              </a:rPr>
              <a:t>Teaching</a:t>
            </a:r>
          </a:p>
        </p:txBody>
      </p:sp>
      <p:sp>
        <p:nvSpPr>
          <p:cNvPr id="4" name="Rectangle 28"/>
          <p:cNvSpPr>
            <a:spLocks noChangeArrowheads="1"/>
          </p:cNvSpPr>
          <p:nvPr/>
        </p:nvSpPr>
        <p:spPr bwMode="auto">
          <a:xfrm flipV="1">
            <a:off x="64911" y="1917700"/>
            <a:ext cx="9079089" cy="103188"/>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p>
            <a:pPr defTabSz="1096963" fontAlgn="base">
              <a:spcBef>
                <a:spcPct val="0"/>
              </a:spcBef>
              <a:spcAft>
                <a:spcPct val="0"/>
              </a:spcAft>
            </a:pPr>
            <a:endParaRPr kumimoji="1" lang="zh-TW" altLang="en-US" sz="2200">
              <a:solidFill>
                <a:srgbClr val="000000"/>
              </a:solidFill>
              <a:ea typeface="新細明體" pitchFamily="18" charset="-120"/>
            </a:endParaRPr>
          </a:p>
        </p:txBody>
      </p:sp>
      <p:sp>
        <p:nvSpPr>
          <p:cNvPr id="5" name="Rectangle 12"/>
          <p:cNvSpPr>
            <a:spLocks noChangeArrowheads="1"/>
          </p:cNvSpPr>
          <p:nvPr/>
        </p:nvSpPr>
        <p:spPr bwMode="auto">
          <a:xfrm>
            <a:off x="498123" y="17732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nchor="ctr"/>
          <a:lstStyle/>
          <a:p>
            <a:pPr algn="ctr" defTabSz="1096963" fontAlgn="base">
              <a:spcBef>
                <a:spcPct val="0"/>
              </a:spcBef>
              <a:spcAft>
                <a:spcPct val="0"/>
              </a:spcAft>
            </a:pPr>
            <a:endParaRPr kumimoji="1" lang="zh-TW" altLang="zh-TW" sz="4300" b="1">
              <a:solidFill>
                <a:srgbClr val="993366"/>
              </a:solidFill>
            </a:endParaRPr>
          </a:p>
        </p:txBody>
      </p:sp>
      <p:sp>
        <p:nvSpPr>
          <p:cNvPr id="6" name="Rectangle 16"/>
          <p:cNvSpPr>
            <a:spLocks noChangeArrowheads="1"/>
          </p:cNvSpPr>
          <p:nvPr/>
        </p:nvSpPr>
        <p:spPr bwMode="auto">
          <a:xfrm>
            <a:off x="2702279" y="1"/>
            <a:ext cx="69144" cy="3357563"/>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p>
            <a:pPr defTabSz="1096963" fontAlgn="base">
              <a:spcBef>
                <a:spcPct val="0"/>
              </a:spcBef>
              <a:spcAft>
                <a:spcPct val="0"/>
              </a:spcAft>
            </a:pPr>
            <a:endParaRPr kumimoji="1" lang="zh-TW" altLang="en-US" sz="2200">
              <a:solidFill>
                <a:srgbClr val="000000"/>
              </a:solidFill>
              <a:ea typeface="新細明體" pitchFamily="18" charset="-120"/>
            </a:endParaRPr>
          </a:p>
        </p:txBody>
      </p:sp>
      <p:sp>
        <p:nvSpPr>
          <p:cNvPr id="7" name="Rectangle 19"/>
          <p:cNvSpPr>
            <a:spLocks noChangeArrowheads="1"/>
          </p:cNvSpPr>
          <p:nvPr/>
        </p:nvSpPr>
        <p:spPr bwMode="auto">
          <a:xfrm flipV="1">
            <a:off x="29634" y="3357564"/>
            <a:ext cx="8863188" cy="71437"/>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p>
            <a:pPr defTabSz="1096963" fontAlgn="base">
              <a:spcBef>
                <a:spcPct val="0"/>
              </a:spcBef>
              <a:spcAft>
                <a:spcPct val="0"/>
              </a:spcAft>
            </a:pPr>
            <a:endParaRPr kumimoji="1" lang="zh-TW" altLang="en-US" sz="2200">
              <a:solidFill>
                <a:srgbClr val="000000"/>
              </a:solidFill>
              <a:ea typeface="新細明體" pitchFamily="18" charset="-120"/>
            </a:endParaRPr>
          </a:p>
        </p:txBody>
      </p:sp>
      <p:sp>
        <p:nvSpPr>
          <p:cNvPr id="8" name="Text Box 22"/>
          <p:cNvSpPr txBox="1">
            <a:spLocks noChangeArrowheads="1"/>
          </p:cNvSpPr>
          <p:nvPr/>
        </p:nvSpPr>
        <p:spPr bwMode="auto">
          <a:xfrm>
            <a:off x="5028038" y="217420"/>
            <a:ext cx="2088444"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3800" dirty="0">
                <a:solidFill>
                  <a:srgbClr val="FFFFFF"/>
                </a:solidFill>
                <a:ea typeface="SimSun" pitchFamily="2" charset="-122"/>
              </a:rPr>
              <a:t>Service </a:t>
            </a:r>
          </a:p>
        </p:txBody>
      </p:sp>
      <p:sp>
        <p:nvSpPr>
          <p:cNvPr id="9" name="Text Box 23"/>
          <p:cNvSpPr txBox="1">
            <a:spLocks noChangeArrowheads="1"/>
          </p:cNvSpPr>
          <p:nvPr/>
        </p:nvSpPr>
        <p:spPr bwMode="auto">
          <a:xfrm>
            <a:off x="5035826" y="937452"/>
            <a:ext cx="3929147" cy="1111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6500" dirty="0">
                <a:solidFill>
                  <a:srgbClr val="FEFEBC"/>
                </a:solidFill>
              </a:rPr>
              <a:t>Research</a:t>
            </a:r>
          </a:p>
        </p:txBody>
      </p:sp>
      <p:sp>
        <p:nvSpPr>
          <p:cNvPr id="14346" name="Rectangle 10"/>
          <p:cNvSpPr>
            <a:spLocks noGrp="1" noChangeArrowheads="1"/>
          </p:cNvSpPr>
          <p:nvPr>
            <p:ph type="subTitle" idx="1"/>
          </p:nvPr>
        </p:nvSpPr>
        <p:spPr>
          <a:xfrm>
            <a:off x="1099930" y="3789446"/>
            <a:ext cx="7153690" cy="1057275"/>
          </a:xfrm>
        </p:spPr>
        <p:txBody>
          <a:bodyPr/>
          <a:lstStyle>
            <a:lvl1pPr marL="0" indent="0" algn="ctr">
              <a:buFont typeface="Wingdings" pitchFamily="2" charset="2"/>
              <a:buNone/>
              <a:defRPr b="1">
                <a:solidFill>
                  <a:srgbClr val="993366"/>
                </a:solidFill>
              </a:defRPr>
            </a:lvl1pPr>
          </a:lstStyle>
          <a:p>
            <a:pPr lvl="0"/>
            <a:r>
              <a:rPr lang="zh-TW" altLang="en-US" noProof="0" dirty="0"/>
              <a:t>按一下以編輯母片副標題樣式</a:t>
            </a:r>
          </a:p>
        </p:txBody>
      </p:sp>
      <p:pic>
        <p:nvPicPr>
          <p:cNvPr id="13" name="Picture 36" descr="佳作16-07"/>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862" r="-1"/>
          <a:stretch/>
        </p:blipFill>
        <p:spPr bwMode="auto">
          <a:xfrm>
            <a:off x="0" y="1"/>
            <a:ext cx="2693811"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342589"/>
      </p:ext>
    </p:extLst>
  </p:cSld>
  <p:clrMapOvr>
    <a:masterClrMapping/>
  </p:clrMapOvr>
  <p:transition>
    <p:wipe dir="r"/>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9C585FEF-1124-46B5-89BE-CABB67C98253}" type="slidenum">
              <a:rPr lang="en-US" altLang="zh-TW"/>
              <a:pPr>
                <a:defRPr/>
              </a:pPr>
              <a:t>‹#›</a:t>
            </a:fld>
            <a:endParaRPr lang="en-US" altLang="zh-TW" dirty="0"/>
          </a:p>
        </p:txBody>
      </p:sp>
    </p:spTree>
    <p:extLst>
      <p:ext uri="{BB962C8B-B14F-4D97-AF65-F5344CB8AC3E}">
        <p14:creationId xmlns:p14="http://schemas.microsoft.com/office/powerpoint/2010/main" val="613755044"/>
      </p:ext>
    </p:extLst>
  </p:cSld>
  <p:clrMapOvr>
    <a:masterClrMapping/>
  </p:clrMapOvr>
  <p:transition>
    <p:wipe dir="r"/>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682"/>
            <a:ext cx="7772400" cy="1362075"/>
          </a:xfrm>
        </p:spPr>
        <p:txBody>
          <a:bodyPr anchor="t"/>
          <a:lstStyle>
            <a:lvl1pPr algn="l">
              <a:defRPr sz="48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400"/>
            </a:lvl1pPr>
            <a:lvl2pPr marL="548640" indent="0">
              <a:buNone/>
              <a:defRPr sz="2200"/>
            </a:lvl2pPr>
            <a:lvl3pPr marL="1097280" indent="0">
              <a:buNone/>
              <a:defRPr sz="1900"/>
            </a:lvl3pPr>
            <a:lvl4pPr marL="1645920" indent="0">
              <a:buNone/>
              <a:defRPr sz="1700"/>
            </a:lvl4pPr>
            <a:lvl5pPr marL="2194560" indent="0">
              <a:buNone/>
              <a:defRPr sz="1700"/>
            </a:lvl5pPr>
            <a:lvl6pPr marL="2743200" indent="0">
              <a:buNone/>
              <a:defRPr sz="1700"/>
            </a:lvl6pPr>
            <a:lvl7pPr marL="3291840" indent="0">
              <a:buNone/>
              <a:defRPr sz="1700"/>
            </a:lvl7pPr>
            <a:lvl8pPr marL="3840480" indent="0">
              <a:buNone/>
              <a:defRPr sz="1700"/>
            </a:lvl8pPr>
            <a:lvl9pPr marL="4389120" indent="0">
              <a:buNone/>
              <a:defRPr sz="1700"/>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E6C47644-742F-4219-A2FE-9E75E94D6295}" type="slidenum">
              <a:rPr lang="en-US" altLang="zh-TW"/>
              <a:pPr>
                <a:defRPr/>
              </a:pPr>
              <a:t>‹#›</a:t>
            </a:fld>
            <a:endParaRPr lang="en-US" altLang="zh-TW" dirty="0"/>
          </a:p>
        </p:txBody>
      </p:sp>
    </p:spTree>
    <p:extLst>
      <p:ext uri="{BB962C8B-B14F-4D97-AF65-F5344CB8AC3E}">
        <p14:creationId xmlns:p14="http://schemas.microsoft.com/office/powerpoint/2010/main" val="271610391"/>
      </p:ext>
    </p:extLst>
  </p:cSld>
  <p:clrMapOvr>
    <a:masterClrMapping/>
  </p:clrMapOvr>
  <p:transition>
    <p:wipe dir="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6" name="頁尾版面配置區 5"/>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a:defRPr kumimoji="0">
                <a:latin typeface="Arial" pitchFamily="34" charset="0"/>
                <a:ea typeface="+mn-ea"/>
              </a:defRPr>
            </a:lvl1pPr>
          </a:lstStyle>
          <a:p>
            <a:pPr>
              <a:defRPr/>
            </a:pPr>
            <a:fld id="{F2A55EFB-646A-4BBF-89A6-FDB3BBA03F33}" type="slidenum">
              <a:rPr lang="en-US" altLang="zh-TW"/>
              <a:pPr>
                <a:defRPr/>
              </a:pPr>
              <a:t>‹#›</a:t>
            </a:fld>
            <a:endParaRPr lang="en-US" altLang="zh-TW" dirty="0"/>
          </a:p>
        </p:txBody>
      </p:sp>
    </p:spTree>
    <p:extLst>
      <p:ext uri="{BB962C8B-B14F-4D97-AF65-F5344CB8AC3E}">
        <p14:creationId xmlns:p14="http://schemas.microsoft.com/office/powerpoint/2010/main" val="2143558968"/>
      </p:ext>
    </p:extLst>
  </p:cSld>
  <p:clrMapOvr>
    <a:masterClrMapping/>
  </p:clrMapOvr>
  <p:transition>
    <p:wipe dir="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11" y="1535117"/>
            <a:ext cx="4040188"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4" name="內容版面配置區 3"/>
          <p:cNvSpPr>
            <a:spLocks noGrp="1"/>
          </p:cNvSpPr>
          <p:nvPr>
            <p:ph sz="half" idx="2"/>
          </p:nvPr>
        </p:nvSpPr>
        <p:spPr>
          <a:xfrm>
            <a:off x="457211" y="2174875"/>
            <a:ext cx="4040188"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184" y="1535117"/>
            <a:ext cx="4041775"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6" name="內容版面配置區 5"/>
          <p:cNvSpPr>
            <a:spLocks noGrp="1"/>
          </p:cNvSpPr>
          <p:nvPr>
            <p:ph sz="quarter" idx="4"/>
          </p:nvPr>
        </p:nvSpPr>
        <p:spPr>
          <a:xfrm>
            <a:off x="4645184" y="2174875"/>
            <a:ext cx="4041775"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8" name="頁尾版面配置區 7"/>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9" name="投影片編號版面配置區 8"/>
          <p:cNvSpPr>
            <a:spLocks noGrp="1"/>
          </p:cNvSpPr>
          <p:nvPr>
            <p:ph type="sldNum" sz="quarter" idx="12"/>
          </p:nvPr>
        </p:nvSpPr>
        <p:spPr/>
        <p:txBody>
          <a:bodyPr/>
          <a:lstStyle>
            <a:lvl1pPr defTabSz="914400">
              <a:defRPr kumimoji="0">
                <a:latin typeface="Arial" pitchFamily="34" charset="0"/>
                <a:ea typeface="+mn-ea"/>
              </a:defRPr>
            </a:lvl1pPr>
          </a:lstStyle>
          <a:p>
            <a:pPr>
              <a:defRPr/>
            </a:pPr>
            <a:fld id="{EE206E67-F97C-4A71-ACB6-15A8C9488AD0}" type="slidenum">
              <a:rPr lang="en-US" altLang="zh-TW"/>
              <a:pPr>
                <a:defRPr/>
              </a:pPr>
              <a:t>‹#›</a:t>
            </a:fld>
            <a:endParaRPr lang="en-US" altLang="zh-TW" dirty="0"/>
          </a:p>
        </p:txBody>
      </p:sp>
    </p:spTree>
    <p:extLst>
      <p:ext uri="{BB962C8B-B14F-4D97-AF65-F5344CB8AC3E}">
        <p14:creationId xmlns:p14="http://schemas.microsoft.com/office/powerpoint/2010/main" val="3844160127"/>
      </p:ext>
    </p:extLst>
  </p:cSld>
  <p:clrMapOvr>
    <a:masterClrMapping/>
  </p:clrMapOvr>
  <p:transition>
    <p:wipe dir="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4" name="頁尾版面配置區 3"/>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a:defRPr kumimoji="0">
                <a:latin typeface="Arial" pitchFamily="34" charset="0"/>
                <a:ea typeface="+mn-ea"/>
              </a:defRPr>
            </a:lvl1pPr>
          </a:lstStyle>
          <a:p>
            <a:pPr>
              <a:defRPr/>
            </a:pPr>
            <a:fld id="{DC610E86-4630-4AB5-A902-D292D1E2E75F}" type="slidenum">
              <a:rPr lang="en-US" altLang="zh-TW"/>
              <a:pPr>
                <a:defRPr/>
              </a:pPr>
              <a:t>‹#›</a:t>
            </a:fld>
            <a:endParaRPr lang="en-US" altLang="zh-TW" dirty="0"/>
          </a:p>
        </p:txBody>
      </p:sp>
    </p:spTree>
    <p:extLst>
      <p:ext uri="{BB962C8B-B14F-4D97-AF65-F5344CB8AC3E}">
        <p14:creationId xmlns:p14="http://schemas.microsoft.com/office/powerpoint/2010/main" val="2634695615"/>
      </p:ext>
    </p:extLst>
  </p:cSld>
  <p:clrMapOvr>
    <a:masterClrMapping/>
  </p:clrMapOvr>
  <p:transition>
    <p:wipe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430"/>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6374274"/>
      </p:ext>
    </p:extLst>
  </p:cSld>
  <p:clrMapOvr>
    <a:masterClrMapping/>
  </p:clrMapOvr>
  <p:transition>
    <p:wipe dir="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3" name="頁尾版面配置區 2"/>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4" name="投影片編號版面配置區 3"/>
          <p:cNvSpPr>
            <a:spLocks noGrp="1"/>
          </p:cNvSpPr>
          <p:nvPr>
            <p:ph type="sldNum" sz="quarter" idx="12"/>
          </p:nvPr>
        </p:nvSpPr>
        <p:spPr/>
        <p:txBody>
          <a:bodyPr/>
          <a:lstStyle>
            <a:lvl1pPr defTabSz="914400">
              <a:defRPr kumimoji="0">
                <a:latin typeface="Arial" pitchFamily="34" charset="0"/>
                <a:ea typeface="+mn-ea"/>
              </a:defRPr>
            </a:lvl1pPr>
          </a:lstStyle>
          <a:p>
            <a:pPr>
              <a:defRPr/>
            </a:pPr>
            <a:fld id="{7E4F93D4-63E9-4206-AA05-FD334C5D0FF0}" type="slidenum">
              <a:rPr lang="en-US" altLang="zh-TW"/>
              <a:pPr>
                <a:defRPr/>
              </a:pPr>
              <a:t>‹#›</a:t>
            </a:fld>
            <a:endParaRPr lang="en-US" altLang="zh-TW" dirty="0"/>
          </a:p>
        </p:txBody>
      </p:sp>
    </p:spTree>
    <p:extLst>
      <p:ext uri="{BB962C8B-B14F-4D97-AF65-F5344CB8AC3E}">
        <p14:creationId xmlns:p14="http://schemas.microsoft.com/office/powerpoint/2010/main" val="729446948"/>
      </p:ext>
    </p:extLst>
  </p:cSld>
  <p:clrMapOvr>
    <a:masterClrMapping/>
  </p:clrMapOvr>
  <p:transition>
    <p:wipe dir="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5" y="273125"/>
            <a:ext cx="3008313" cy="1162051"/>
          </a:xfrm>
        </p:spPr>
        <p:txBody>
          <a:bodyPr anchor="b"/>
          <a:lstStyle>
            <a:lvl1pPr algn="l">
              <a:defRPr sz="2400" b="1"/>
            </a:lvl1pPr>
          </a:lstStyle>
          <a:p>
            <a:r>
              <a:rPr lang="zh-TW" altLang="en-US"/>
              <a:t>按一下以編輯母片標題樣式</a:t>
            </a:r>
          </a:p>
        </p:txBody>
      </p:sp>
      <p:sp>
        <p:nvSpPr>
          <p:cNvPr id="3" name="內容版面配置區 2"/>
          <p:cNvSpPr>
            <a:spLocks noGrp="1"/>
          </p:cNvSpPr>
          <p:nvPr>
            <p:ph idx="1"/>
          </p:nvPr>
        </p:nvSpPr>
        <p:spPr>
          <a:xfrm>
            <a:off x="3575113" y="273126"/>
            <a:ext cx="5111750" cy="5853113"/>
          </a:xfrm>
        </p:spPr>
        <p:txBody>
          <a:bodyPr/>
          <a:lstStyle>
            <a:lvl1pPr>
              <a:defRPr sz="3800"/>
            </a:lvl1pPr>
            <a:lvl2pPr>
              <a:defRPr sz="34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5" y="1435103"/>
            <a:ext cx="3008313" cy="46910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6" name="頁尾版面配置區 5"/>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a:defRPr kumimoji="0">
                <a:latin typeface="Arial" pitchFamily="34" charset="0"/>
                <a:ea typeface="+mn-ea"/>
              </a:defRPr>
            </a:lvl1pPr>
          </a:lstStyle>
          <a:p>
            <a:pPr>
              <a:defRPr/>
            </a:pPr>
            <a:fld id="{949B80C9-7EC3-4E35-8F6A-C9AD83A16599}" type="slidenum">
              <a:rPr lang="en-US" altLang="zh-TW"/>
              <a:pPr>
                <a:defRPr/>
              </a:pPr>
              <a:t>‹#›</a:t>
            </a:fld>
            <a:endParaRPr lang="en-US" altLang="zh-TW" dirty="0"/>
          </a:p>
        </p:txBody>
      </p:sp>
    </p:spTree>
    <p:extLst>
      <p:ext uri="{BB962C8B-B14F-4D97-AF65-F5344CB8AC3E}">
        <p14:creationId xmlns:p14="http://schemas.microsoft.com/office/powerpoint/2010/main" val="4124246584"/>
      </p:ext>
    </p:extLst>
  </p:cSld>
  <p:clrMapOvr>
    <a:masterClrMapping/>
  </p:clrMapOvr>
  <p:transition>
    <p:wipe dir="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1249"/>
            <a:ext cx="5486400" cy="566739"/>
          </a:xfrm>
        </p:spPr>
        <p:txBody>
          <a:bodyPr anchor="b"/>
          <a:lstStyle>
            <a:lvl1pPr algn="l">
              <a:defRPr sz="2400"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800"/>
            </a:lvl1pPr>
            <a:lvl2pPr marL="548640" indent="0">
              <a:buNone/>
              <a:defRPr sz="3400"/>
            </a:lvl2pPr>
            <a:lvl3pPr marL="1097280" indent="0">
              <a:buNone/>
              <a:defRPr sz="290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pPr lvl="0"/>
            <a:endParaRPr lang="zh-TW" altLang="en-US" noProof="0"/>
          </a:p>
        </p:txBody>
      </p:sp>
      <p:sp>
        <p:nvSpPr>
          <p:cNvPr id="4" name="文字版面配置區 3"/>
          <p:cNvSpPr>
            <a:spLocks noGrp="1"/>
          </p:cNvSpPr>
          <p:nvPr>
            <p:ph type="body" sz="half" idx="2"/>
          </p:nvPr>
        </p:nvSpPr>
        <p:spPr>
          <a:xfrm>
            <a:off x="1792288" y="5367987"/>
            <a:ext cx="5486400" cy="8048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6" name="頁尾版面配置區 5"/>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a:defRPr kumimoji="0">
                <a:latin typeface="Arial" pitchFamily="34" charset="0"/>
                <a:ea typeface="+mn-ea"/>
              </a:defRPr>
            </a:lvl1pPr>
          </a:lstStyle>
          <a:p>
            <a:pPr>
              <a:defRPr/>
            </a:pPr>
            <a:fld id="{9A4D7460-6C0F-4B33-ADA1-5AF7C1A95E10}" type="slidenum">
              <a:rPr lang="en-US" altLang="zh-TW"/>
              <a:pPr>
                <a:defRPr/>
              </a:pPr>
              <a:t>‹#›</a:t>
            </a:fld>
            <a:endParaRPr lang="en-US" altLang="zh-TW" dirty="0"/>
          </a:p>
        </p:txBody>
      </p:sp>
    </p:spTree>
    <p:extLst>
      <p:ext uri="{BB962C8B-B14F-4D97-AF65-F5344CB8AC3E}">
        <p14:creationId xmlns:p14="http://schemas.microsoft.com/office/powerpoint/2010/main" val="2405977643"/>
      </p:ext>
    </p:extLst>
  </p:cSld>
  <p:clrMapOvr>
    <a:masterClrMapping/>
  </p:clrMapOvr>
  <p:transition>
    <p:wipe dir="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BD369888-E125-4597-8A6E-15474C773938}" type="slidenum">
              <a:rPr lang="en-US" altLang="zh-TW"/>
              <a:pPr>
                <a:defRPr/>
              </a:pPr>
              <a:t>‹#›</a:t>
            </a:fld>
            <a:endParaRPr lang="en-US" altLang="zh-TW" dirty="0"/>
          </a:p>
        </p:txBody>
      </p:sp>
    </p:spTree>
    <p:extLst>
      <p:ext uri="{BB962C8B-B14F-4D97-AF65-F5344CB8AC3E}">
        <p14:creationId xmlns:p14="http://schemas.microsoft.com/office/powerpoint/2010/main" val="4001736229"/>
      </p:ext>
    </p:extLst>
  </p:cSld>
  <p:clrMapOvr>
    <a:masterClrMapping/>
  </p:clrMapOvr>
  <p:transition>
    <p:wipe dir="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712"/>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712"/>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5" name="頁尾版面配置區 4"/>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a:defRPr kumimoji="0">
                <a:latin typeface="Arial" pitchFamily="34" charset="0"/>
                <a:ea typeface="+mn-ea"/>
              </a:defRPr>
            </a:lvl1pPr>
          </a:lstStyle>
          <a:p>
            <a:pPr>
              <a:defRPr/>
            </a:pPr>
            <a:fld id="{ED1DC334-1B7E-4993-A5A7-46F43DCB2784}" type="slidenum">
              <a:rPr lang="en-US" altLang="zh-TW"/>
              <a:pPr>
                <a:defRPr/>
              </a:pPr>
              <a:t>‹#›</a:t>
            </a:fld>
            <a:endParaRPr lang="en-US" altLang="zh-TW" dirty="0"/>
          </a:p>
        </p:txBody>
      </p:sp>
    </p:spTree>
    <p:extLst>
      <p:ext uri="{BB962C8B-B14F-4D97-AF65-F5344CB8AC3E}">
        <p14:creationId xmlns:p14="http://schemas.microsoft.com/office/powerpoint/2010/main" val="1074328997"/>
      </p:ext>
    </p:extLst>
  </p:cSld>
  <p:clrMapOvr>
    <a:masterClrMapping/>
  </p:clrMapOvr>
  <p:transition>
    <p:wipe dir="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457200" y="274712"/>
            <a:ext cx="8229600" cy="5851525"/>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 name="日期版面配置區 2"/>
          <p:cNvSpPr>
            <a:spLocks noGrp="1"/>
          </p:cNvSpPr>
          <p:nvPr>
            <p:ph type="dt" sz="half" idx="10"/>
          </p:nvPr>
        </p:nvSpPr>
        <p:spPr/>
        <p:txBody>
          <a:bodyPr/>
          <a:lstStyle>
            <a:lvl1pPr defTabSz="914400">
              <a:defRPr kumimoji="0">
                <a:latin typeface="Arial" pitchFamily="34" charset="0"/>
                <a:ea typeface="+mn-ea"/>
              </a:defRPr>
            </a:lvl1pPr>
          </a:lstStyle>
          <a:p>
            <a:pPr>
              <a:defRPr/>
            </a:pPr>
            <a:endParaRPr lang="en-US" altLang="zh-TW" dirty="0"/>
          </a:p>
        </p:txBody>
      </p:sp>
      <p:sp>
        <p:nvSpPr>
          <p:cNvPr id="4" name="頁尾版面配置區 3"/>
          <p:cNvSpPr>
            <a:spLocks noGrp="1"/>
          </p:cNvSpPr>
          <p:nvPr>
            <p:ph type="ftr" sz="quarter" idx="11"/>
          </p:nvPr>
        </p:nvSpPr>
        <p:spPr/>
        <p:txBody>
          <a:bodyPr/>
          <a:lstStyle>
            <a:lvl1pPr defTabSz="91440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a:defRPr kumimoji="0">
                <a:latin typeface="Arial" pitchFamily="34" charset="0"/>
                <a:ea typeface="+mn-ea"/>
              </a:defRPr>
            </a:lvl1pPr>
          </a:lstStyle>
          <a:p>
            <a:pPr>
              <a:defRPr/>
            </a:pPr>
            <a:fld id="{7483CDE0-B8A8-4F61-9A4A-2FB4D0D1742E}" type="slidenum">
              <a:rPr lang="en-US" altLang="zh-TW"/>
              <a:pPr>
                <a:defRPr/>
              </a:pPr>
              <a:t>‹#›</a:t>
            </a:fld>
            <a:endParaRPr lang="en-US" altLang="zh-TW" dirty="0"/>
          </a:p>
        </p:txBody>
      </p:sp>
    </p:spTree>
    <p:extLst>
      <p:ext uri="{BB962C8B-B14F-4D97-AF65-F5344CB8AC3E}">
        <p14:creationId xmlns:p14="http://schemas.microsoft.com/office/powerpoint/2010/main" val="3263188411"/>
      </p:ext>
    </p:extLst>
  </p:cSld>
  <p:clrMapOvr>
    <a:masterClrMapping/>
  </p:clrMapOvr>
  <p:transition>
    <p:wipe dir="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userDrawn="1">
  <p:cSld name="1_Title and Content with ref">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000"/>
            </a:lvl1pPr>
            <a:lvl3pPr>
              <a:defRPr sz="2000"/>
            </a:lvl3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467446" y="6087608"/>
            <a:ext cx="8448675" cy="654050"/>
          </a:xfrm>
        </p:spPr>
        <p:txBody>
          <a:bodyPr anchor="b"/>
          <a:lstStyle>
            <a:lvl1pPr algn="r">
              <a:spcAft>
                <a:spcPts val="0"/>
              </a:spcAft>
              <a:buNone/>
              <a:defRPr sz="1200"/>
            </a:lvl1pPr>
          </a:lstStyle>
          <a:p>
            <a:pPr lvl="0"/>
            <a:r>
              <a:rPr lang="en-US" dirty="0"/>
              <a:t>Click to edit Master text styles</a:t>
            </a:r>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76872972"/>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userDrawn="1">
  <p:cSld name="1_Title Only with ref">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4"/>
          <p:cNvSpPr>
            <a:spLocks noGrp="1"/>
          </p:cNvSpPr>
          <p:nvPr>
            <p:ph type="body" sz="quarter" idx="10"/>
          </p:nvPr>
        </p:nvSpPr>
        <p:spPr>
          <a:xfrm>
            <a:off x="467446" y="6087608"/>
            <a:ext cx="8448675" cy="654050"/>
          </a:xfrm>
        </p:spPr>
        <p:txBody>
          <a:bodyPr anchor="b"/>
          <a:lstStyle>
            <a:lvl1pPr algn="r">
              <a:spcAft>
                <a:spcPts val="0"/>
              </a:spcAft>
              <a:buNone/>
              <a:defRPr sz="1200"/>
            </a:lvl1pPr>
          </a:lstStyle>
          <a:p>
            <a:pPr lvl="0"/>
            <a:r>
              <a:rPr lang="en-US" dirty="0"/>
              <a:t>Click to edit Master text styles</a:t>
            </a:r>
          </a:p>
        </p:txBody>
      </p:sp>
    </p:spTree>
    <p:extLst>
      <p:ext uri="{BB962C8B-B14F-4D97-AF65-F5344CB8AC3E}">
        <p14:creationId xmlns:p14="http://schemas.microsoft.com/office/powerpoint/2010/main" val="1465000228"/>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237060" y="1600096"/>
            <a:ext cx="7023713" cy="4229521"/>
          </a:xfrm>
          <a:prstGeom prst="rect">
            <a:avLst/>
          </a:prstGeom>
        </p:spPr>
        <p:txBody>
          <a:bodyPr vert="horz"/>
          <a:lstStyle>
            <a:lvl1pPr marL="0" indent="0">
              <a:spcBef>
                <a:spcPts val="0"/>
              </a:spcBef>
              <a:buClr>
                <a:srgbClr val="830051"/>
              </a:buClr>
              <a:buFont typeface="Arial" pitchFamily="34" charset="0"/>
              <a:buNone/>
              <a:defRPr sz="2400" baseline="0">
                <a:solidFill>
                  <a:schemeClr val="tx1"/>
                </a:solidFill>
                <a:latin typeface="Arial" pitchFamily="34" charset="0"/>
                <a:cs typeface="Arial" pitchFamily="34" charset="0"/>
              </a:defRPr>
            </a:lvl1pPr>
            <a:lvl2pPr marL="457200" indent="0">
              <a:buNone/>
              <a:defRPr sz="2400"/>
            </a:lvl2pPr>
            <a:lvl3pPr marL="914400" indent="0">
              <a:buNone/>
              <a:defRPr sz="2400"/>
            </a:lvl3pPr>
            <a:lvl4pPr marL="1371600" indent="0">
              <a:buNone/>
              <a:defRPr sz="2400"/>
            </a:lvl4pPr>
            <a:lvl5pPr marL="1828800" indent="0">
              <a:buNone/>
              <a:defRPr sz="2400"/>
            </a:lvl5pPr>
          </a:lstStyle>
          <a:p>
            <a:pPr lvl="0"/>
            <a:r>
              <a:rPr lang="en-GB" noProof="0" dirty="0"/>
              <a:t>Click to add introduction text</a:t>
            </a:r>
          </a:p>
        </p:txBody>
      </p:sp>
      <p:sp>
        <p:nvSpPr>
          <p:cNvPr id="8"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master title</a:t>
            </a:r>
          </a:p>
        </p:txBody>
      </p:sp>
      <p:sp>
        <p:nvSpPr>
          <p:cNvPr id="9"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3287989273"/>
      </p:ext>
    </p:extLst>
  </p:cSld>
  <p:clrMapOvr>
    <a:masterClrMapping/>
  </p:clrMapOvr>
  <p:extLst mod="1">
    <p:ext uri="{DCECCB84-F9BA-43D5-87BE-67443E8EF086}">
      <p15:sldGuideLst xmlns:p15="http://schemas.microsoft.com/office/powerpoint/2012/main"/>
    </p:ext>
  </p:extLs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29" name="Title 8"/>
          <p:cNvSpPr>
            <a:spLocks noGrp="1"/>
          </p:cNvSpPr>
          <p:nvPr>
            <p:ph type="title" hasCustomPrompt="1"/>
          </p:nvPr>
        </p:nvSpPr>
        <p:spPr>
          <a:xfrm>
            <a:off x="237061" y="19352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navigation 1 title</a:t>
            </a:r>
          </a:p>
        </p:txBody>
      </p:sp>
      <p:sp>
        <p:nvSpPr>
          <p:cNvPr id="22" name="Table Placeholder 29"/>
          <p:cNvSpPr>
            <a:spLocks noGrp="1"/>
          </p:cNvSpPr>
          <p:nvPr>
            <p:ph type="tbl" sz="quarter" idx="15"/>
          </p:nvPr>
        </p:nvSpPr>
        <p:spPr>
          <a:xfrm>
            <a:off x="987429" y="1731133"/>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3" name="Text Placeholder 2"/>
          <p:cNvSpPr>
            <a:spLocks noGrp="1"/>
          </p:cNvSpPr>
          <p:nvPr>
            <p:ph type="body" sz="quarter" idx="14"/>
          </p:nvPr>
        </p:nvSpPr>
        <p:spPr>
          <a:xfrm>
            <a:off x="1046698" y="1879885"/>
            <a:ext cx="5718173" cy="394198"/>
          </a:xfrm>
          <a:prstGeom prst="rect">
            <a:avLst/>
          </a:prstGeom>
        </p:spPr>
        <p:txBody>
          <a:bodyPr vert="horz"/>
          <a:lstStyle>
            <a:lvl1pPr marL="0" indent="0">
              <a:lnSpc>
                <a:spcPct val="60000"/>
              </a:lnSpc>
              <a:buNone/>
              <a:defRPr sz="2000" b="1">
                <a:solidFill>
                  <a:schemeClr val="tx2"/>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4" name="Text Placeholder 49"/>
          <p:cNvSpPr>
            <a:spLocks noGrp="1"/>
          </p:cNvSpPr>
          <p:nvPr>
            <p:ph type="body" sz="quarter" idx="26" hasCustomPrompt="1"/>
          </p:nvPr>
        </p:nvSpPr>
        <p:spPr>
          <a:xfrm>
            <a:off x="330200" y="1731600"/>
            <a:ext cx="540000" cy="540000"/>
          </a:xfrm>
          <a:prstGeom prst="rect">
            <a:avLst/>
          </a:prstGeom>
          <a:solidFill>
            <a:srgbClr val="D8DCDE"/>
          </a:solidFill>
          <a:ln w="19050" cmpd="sng">
            <a:noFill/>
          </a:ln>
        </p:spPr>
        <p:txBody>
          <a:bodyPr vert="horz" anchor="ctr"/>
          <a:lstStyle>
            <a:lvl1pPr marL="0" indent="0" algn="ctr">
              <a:lnSpc>
                <a:spcPts val="2800"/>
              </a:lnSpc>
              <a:spcBef>
                <a:spcPts val="600"/>
              </a:spcBef>
              <a:buNone/>
              <a:defRPr sz="2400" b="1">
                <a:solidFill>
                  <a:schemeClr val="tx2"/>
                </a:solidFill>
                <a:latin typeface="Arial" pitchFamily="34" charset="0"/>
                <a:cs typeface="Arial" pitchFamily="34" charset="0"/>
              </a:defRPr>
            </a:lvl1pPr>
          </a:lstStyle>
          <a:p>
            <a:pPr lvl="0"/>
            <a:r>
              <a:rPr lang="en-GB" noProof="0" dirty="0"/>
              <a:t>1</a:t>
            </a:r>
          </a:p>
        </p:txBody>
      </p:sp>
      <p:sp>
        <p:nvSpPr>
          <p:cNvPr id="25" name="Table Placeholder 29"/>
          <p:cNvSpPr>
            <a:spLocks noGrp="1"/>
          </p:cNvSpPr>
          <p:nvPr>
            <p:ph type="tbl" sz="quarter" idx="27"/>
          </p:nvPr>
        </p:nvSpPr>
        <p:spPr>
          <a:xfrm>
            <a:off x="987429" y="2403489"/>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8" name="Text Placeholder 2"/>
          <p:cNvSpPr>
            <a:spLocks noGrp="1"/>
          </p:cNvSpPr>
          <p:nvPr>
            <p:ph type="body" sz="quarter" idx="28"/>
          </p:nvPr>
        </p:nvSpPr>
        <p:spPr>
          <a:xfrm>
            <a:off x="1046698" y="2552241"/>
            <a:ext cx="5718173" cy="394198"/>
          </a:xfrm>
          <a:prstGeom prst="rect">
            <a:avLst/>
          </a:prstGeom>
        </p:spPr>
        <p:txBody>
          <a:bodyPr vert="horz"/>
          <a:lstStyle>
            <a:lvl1pPr marL="0" indent="0">
              <a:lnSpc>
                <a:spcPct val="60000"/>
              </a:lnSpc>
              <a:buNone/>
              <a:defRPr sz="20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1" name="Text Placeholder 49"/>
          <p:cNvSpPr>
            <a:spLocks noGrp="1"/>
          </p:cNvSpPr>
          <p:nvPr>
            <p:ph type="body" sz="quarter" idx="29" hasCustomPrompt="1"/>
          </p:nvPr>
        </p:nvSpPr>
        <p:spPr>
          <a:xfrm>
            <a:off x="330200" y="2403956"/>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2</a:t>
            </a:r>
          </a:p>
        </p:txBody>
      </p:sp>
      <p:sp>
        <p:nvSpPr>
          <p:cNvPr id="32" name="Table Placeholder 29"/>
          <p:cNvSpPr>
            <a:spLocks noGrp="1"/>
          </p:cNvSpPr>
          <p:nvPr>
            <p:ph type="tbl" sz="quarter" idx="30"/>
          </p:nvPr>
        </p:nvSpPr>
        <p:spPr>
          <a:xfrm>
            <a:off x="987429" y="3082231"/>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3" name="Text Placeholder 2"/>
          <p:cNvSpPr>
            <a:spLocks noGrp="1"/>
          </p:cNvSpPr>
          <p:nvPr>
            <p:ph type="body" sz="quarter" idx="31"/>
          </p:nvPr>
        </p:nvSpPr>
        <p:spPr>
          <a:xfrm>
            <a:off x="1046698" y="3230983"/>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4" name="Text Placeholder 49"/>
          <p:cNvSpPr>
            <a:spLocks noGrp="1"/>
          </p:cNvSpPr>
          <p:nvPr>
            <p:ph type="body" sz="quarter" idx="32" hasCustomPrompt="1"/>
          </p:nvPr>
        </p:nvSpPr>
        <p:spPr>
          <a:xfrm>
            <a:off x="330200" y="3082698"/>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3</a:t>
            </a:r>
          </a:p>
        </p:txBody>
      </p:sp>
      <p:sp>
        <p:nvSpPr>
          <p:cNvPr id="35" name="Table Placeholder 29"/>
          <p:cNvSpPr>
            <a:spLocks noGrp="1"/>
          </p:cNvSpPr>
          <p:nvPr>
            <p:ph type="tbl" sz="quarter" idx="33"/>
          </p:nvPr>
        </p:nvSpPr>
        <p:spPr>
          <a:xfrm>
            <a:off x="987429" y="3763175"/>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6" name="Text Placeholder 2"/>
          <p:cNvSpPr>
            <a:spLocks noGrp="1"/>
          </p:cNvSpPr>
          <p:nvPr>
            <p:ph type="body" sz="quarter" idx="34"/>
          </p:nvPr>
        </p:nvSpPr>
        <p:spPr>
          <a:xfrm>
            <a:off x="1046698" y="3911927"/>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7" name="Text Placeholder 49"/>
          <p:cNvSpPr>
            <a:spLocks noGrp="1"/>
          </p:cNvSpPr>
          <p:nvPr>
            <p:ph type="body" sz="quarter" idx="35" hasCustomPrompt="1"/>
          </p:nvPr>
        </p:nvSpPr>
        <p:spPr>
          <a:xfrm>
            <a:off x="330200" y="3763642"/>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4</a:t>
            </a:r>
          </a:p>
        </p:txBody>
      </p:sp>
      <p:sp>
        <p:nvSpPr>
          <p:cNvPr id="38" name="Table Placeholder 29"/>
          <p:cNvSpPr>
            <a:spLocks noGrp="1"/>
          </p:cNvSpPr>
          <p:nvPr>
            <p:ph type="tbl" sz="quarter" idx="36"/>
          </p:nvPr>
        </p:nvSpPr>
        <p:spPr>
          <a:xfrm>
            <a:off x="987429" y="4440878"/>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9" name="Text Placeholder 2"/>
          <p:cNvSpPr>
            <a:spLocks noGrp="1"/>
          </p:cNvSpPr>
          <p:nvPr>
            <p:ph type="body" sz="quarter" idx="37"/>
          </p:nvPr>
        </p:nvSpPr>
        <p:spPr>
          <a:xfrm>
            <a:off x="1046698" y="4589630"/>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0" name="Text Placeholder 49"/>
          <p:cNvSpPr>
            <a:spLocks noGrp="1"/>
          </p:cNvSpPr>
          <p:nvPr>
            <p:ph type="body" sz="quarter" idx="38" hasCustomPrompt="1"/>
          </p:nvPr>
        </p:nvSpPr>
        <p:spPr>
          <a:xfrm>
            <a:off x="330200" y="4441345"/>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5</a:t>
            </a:r>
          </a:p>
        </p:txBody>
      </p:sp>
      <p:sp>
        <p:nvSpPr>
          <p:cNvPr id="41" name="Table Placeholder 29"/>
          <p:cNvSpPr>
            <a:spLocks noGrp="1"/>
          </p:cNvSpPr>
          <p:nvPr>
            <p:ph type="tbl" sz="quarter" idx="39"/>
          </p:nvPr>
        </p:nvSpPr>
        <p:spPr>
          <a:xfrm>
            <a:off x="987429" y="5129167"/>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2" name="Text Placeholder 2"/>
          <p:cNvSpPr>
            <a:spLocks noGrp="1"/>
          </p:cNvSpPr>
          <p:nvPr>
            <p:ph type="body" sz="quarter" idx="40"/>
          </p:nvPr>
        </p:nvSpPr>
        <p:spPr>
          <a:xfrm>
            <a:off x="1046698" y="5277919"/>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3" name="Text Placeholder 49"/>
          <p:cNvSpPr>
            <a:spLocks noGrp="1"/>
          </p:cNvSpPr>
          <p:nvPr>
            <p:ph type="body" sz="quarter" idx="41" hasCustomPrompt="1"/>
          </p:nvPr>
        </p:nvSpPr>
        <p:spPr>
          <a:xfrm>
            <a:off x="330200" y="5129634"/>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6</a:t>
            </a:r>
          </a:p>
        </p:txBody>
      </p:sp>
      <p:sp>
        <p:nvSpPr>
          <p:cNvPr id="26"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39147651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67425838"/>
      </p:ext>
    </p:extLst>
  </p:cSld>
  <p:clrMapOvr>
    <a:masterClrMapping/>
  </p:clrMapOvr>
  <p:transition>
    <p:wipe dir="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27" name="Title 8"/>
          <p:cNvSpPr>
            <a:spLocks noGrp="1"/>
          </p:cNvSpPr>
          <p:nvPr>
            <p:ph type="title" hasCustomPrompt="1"/>
          </p:nvPr>
        </p:nvSpPr>
        <p:spPr>
          <a:xfrm>
            <a:off x="237061" y="19399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navigation 2 title</a:t>
            </a:r>
          </a:p>
        </p:txBody>
      </p:sp>
      <p:sp>
        <p:nvSpPr>
          <p:cNvPr id="22" name="Table Placeholder 29"/>
          <p:cNvSpPr>
            <a:spLocks noGrp="1"/>
          </p:cNvSpPr>
          <p:nvPr>
            <p:ph type="tbl" sz="quarter" idx="15"/>
          </p:nvPr>
        </p:nvSpPr>
        <p:spPr>
          <a:xfrm>
            <a:off x="987429" y="1731133"/>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3" name="Text Placeholder 2"/>
          <p:cNvSpPr>
            <a:spLocks noGrp="1"/>
          </p:cNvSpPr>
          <p:nvPr>
            <p:ph type="body" sz="quarter" idx="14"/>
          </p:nvPr>
        </p:nvSpPr>
        <p:spPr>
          <a:xfrm>
            <a:off x="1046698" y="1879885"/>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731600"/>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1</a:t>
            </a:r>
          </a:p>
        </p:txBody>
      </p:sp>
      <p:sp>
        <p:nvSpPr>
          <p:cNvPr id="28" name="Table Placeholder 29"/>
          <p:cNvSpPr>
            <a:spLocks noGrp="1"/>
          </p:cNvSpPr>
          <p:nvPr>
            <p:ph type="tbl" sz="quarter" idx="27"/>
          </p:nvPr>
        </p:nvSpPr>
        <p:spPr>
          <a:xfrm>
            <a:off x="987429" y="2403489"/>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9" name="Text Placeholder 2"/>
          <p:cNvSpPr>
            <a:spLocks noGrp="1"/>
          </p:cNvSpPr>
          <p:nvPr>
            <p:ph type="body" sz="quarter" idx="28"/>
          </p:nvPr>
        </p:nvSpPr>
        <p:spPr>
          <a:xfrm>
            <a:off x="1046698" y="2552241"/>
            <a:ext cx="5718173" cy="394198"/>
          </a:xfrm>
          <a:prstGeom prst="rect">
            <a:avLst/>
          </a:prstGeom>
        </p:spPr>
        <p:txBody>
          <a:bodyPr vert="horz"/>
          <a:lstStyle>
            <a:lvl1pPr marL="0" indent="0">
              <a:lnSpc>
                <a:spcPct val="60000"/>
              </a:lnSpc>
              <a:buNone/>
              <a:defRPr sz="2000" b="1" baseline="0">
                <a:solidFill>
                  <a:srgbClr val="830051"/>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1" name="Text Placeholder 49"/>
          <p:cNvSpPr>
            <a:spLocks noGrp="1"/>
          </p:cNvSpPr>
          <p:nvPr>
            <p:ph type="body" sz="quarter" idx="29" hasCustomPrompt="1"/>
          </p:nvPr>
        </p:nvSpPr>
        <p:spPr>
          <a:xfrm>
            <a:off x="330200" y="2403956"/>
            <a:ext cx="540000" cy="540000"/>
          </a:xfrm>
          <a:prstGeom prst="rect">
            <a:avLst/>
          </a:prstGeom>
          <a:solidFill>
            <a:srgbClr val="D8DCDE"/>
          </a:solidFill>
          <a:ln w="19050" cmpd="sng">
            <a:noFill/>
          </a:ln>
        </p:spPr>
        <p:txBody>
          <a:bodyPr vert="horz" anchor="ctr"/>
          <a:lstStyle>
            <a:lvl1pPr marL="0" indent="0" algn="ctr">
              <a:lnSpc>
                <a:spcPts val="2800"/>
              </a:lnSpc>
              <a:spcBef>
                <a:spcPts val="0"/>
              </a:spcBef>
              <a:buNone/>
              <a:defRPr sz="2400" b="1">
                <a:solidFill>
                  <a:schemeClr val="tx2"/>
                </a:solidFill>
                <a:latin typeface="Arial" pitchFamily="34" charset="0"/>
                <a:cs typeface="Arial" pitchFamily="34" charset="0"/>
              </a:defRPr>
            </a:lvl1pPr>
          </a:lstStyle>
          <a:p>
            <a:pPr lvl="0"/>
            <a:r>
              <a:rPr lang="en-GB" noProof="0" dirty="0"/>
              <a:t>2</a:t>
            </a:r>
          </a:p>
        </p:txBody>
      </p:sp>
      <p:sp>
        <p:nvSpPr>
          <p:cNvPr id="32" name="Table Placeholder 29"/>
          <p:cNvSpPr>
            <a:spLocks noGrp="1"/>
          </p:cNvSpPr>
          <p:nvPr>
            <p:ph type="tbl" sz="quarter" idx="30"/>
          </p:nvPr>
        </p:nvSpPr>
        <p:spPr>
          <a:xfrm>
            <a:off x="987429" y="3082231"/>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3" name="Text Placeholder 2"/>
          <p:cNvSpPr>
            <a:spLocks noGrp="1"/>
          </p:cNvSpPr>
          <p:nvPr>
            <p:ph type="body" sz="quarter" idx="31"/>
          </p:nvPr>
        </p:nvSpPr>
        <p:spPr>
          <a:xfrm>
            <a:off x="1046698" y="3230983"/>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4" name="Text Placeholder 49"/>
          <p:cNvSpPr>
            <a:spLocks noGrp="1"/>
          </p:cNvSpPr>
          <p:nvPr>
            <p:ph type="body" sz="quarter" idx="32" hasCustomPrompt="1"/>
          </p:nvPr>
        </p:nvSpPr>
        <p:spPr>
          <a:xfrm>
            <a:off x="330200" y="3082698"/>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3</a:t>
            </a:r>
          </a:p>
        </p:txBody>
      </p:sp>
      <p:sp>
        <p:nvSpPr>
          <p:cNvPr id="35" name="Table Placeholder 29"/>
          <p:cNvSpPr>
            <a:spLocks noGrp="1"/>
          </p:cNvSpPr>
          <p:nvPr>
            <p:ph type="tbl" sz="quarter" idx="33"/>
          </p:nvPr>
        </p:nvSpPr>
        <p:spPr>
          <a:xfrm>
            <a:off x="987429" y="3763175"/>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6" name="Text Placeholder 2"/>
          <p:cNvSpPr>
            <a:spLocks noGrp="1"/>
          </p:cNvSpPr>
          <p:nvPr>
            <p:ph type="body" sz="quarter" idx="34"/>
          </p:nvPr>
        </p:nvSpPr>
        <p:spPr>
          <a:xfrm>
            <a:off x="1046698" y="3911927"/>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7" name="Text Placeholder 49"/>
          <p:cNvSpPr>
            <a:spLocks noGrp="1"/>
          </p:cNvSpPr>
          <p:nvPr>
            <p:ph type="body" sz="quarter" idx="35" hasCustomPrompt="1"/>
          </p:nvPr>
        </p:nvSpPr>
        <p:spPr>
          <a:xfrm>
            <a:off x="330200" y="3763642"/>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4</a:t>
            </a:r>
          </a:p>
        </p:txBody>
      </p:sp>
      <p:sp>
        <p:nvSpPr>
          <p:cNvPr id="38" name="Table Placeholder 29"/>
          <p:cNvSpPr>
            <a:spLocks noGrp="1"/>
          </p:cNvSpPr>
          <p:nvPr>
            <p:ph type="tbl" sz="quarter" idx="36"/>
          </p:nvPr>
        </p:nvSpPr>
        <p:spPr>
          <a:xfrm>
            <a:off x="987429" y="4440878"/>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9" name="Text Placeholder 2"/>
          <p:cNvSpPr>
            <a:spLocks noGrp="1"/>
          </p:cNvSpPr>
          <p:nvPr>
            <p:ph type="body" sz="quarter" idx="37"/>
          </p:nvPr>
        </p:nvSpPr>
        <p:spPr>
          <a:xfrm>
            <a:off x="1046698" y="4589630"/>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0" name="Text Placeholder 49"/>
          <p:cNvSpPr>
            <a:spLocks noGrp="1"/>
          </p:cNvSpPr>
          <p:nvPr>
            <p:ph type="body" sz="quarter" idx="38" hasCustomPrompt="1"/>
          </p:nvPr>
        </p:nvSpPr>
        <p:spPr>
          <a:xfrm>
            <a:off x="330200" y="4441345"/>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5</a:t>
            </a:r>
          </a:p>
        </p:txBody>
      </p:sp>
      <p:sp>
        <p:nvSpPr>
          <p:cNvPr id="41" name="Table Placeholder 29"/>
          <p:cNvSpPr>
            <a:spLocks noGrp="1"/>
          </p:cNvSpPr>
          <p:nvPr>
            <p:ph type="tbl" sz="quarter" idx="39"/>
          </p:nvPr>
        </p:nvSpPr>
        <p:spPr>
          <a:xfrm>
            <a:off x="987429" y="5129167"/>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2" name="Text Placeholder 2"/>
          <p:cNvSpPr>
            <a:spLocks noGrp="1"/>
          </p:cNvSpPr>
          <p:nvPr>
            <p:ph type="body" sz="quarter" idx="40"/>
          </p:nvPr>
        </p:nvSpPr>
        <p:spPr>
          <a:xfrm>
            <a:off x="1046698" y="5277919"/>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3" name="Text Placeholder 49"/>
          <p:cNvSpPr>
            <a:spLocks noGrp="1"/>
          </p:cNvSpPr>
          <p:nvPr>
            <p:ph type="body" sz="quarter" idx="41" hasCustomPrompt="1"/>
          </p:nvPr>
        </p:nvSpPr>
        <p:spPr>
          <a:xfrm>
            <a:off x="330200" y="5129634"/>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6</a:t>
            </a:r>
          </a:p>
        </p:txBody>
      </p:sp>
      <p:sp>
        <p:nvSpPr>
          <p:cNvPr id="26"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681590333"/>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27" name="Title 8"/>
          <p:cNvSpPr>
            <a:spLocks noGrp="1"/>
          </p:cNvSpPr>
          <p:nvPr>
            <p:ph type="title" hasCustomPrompt="1"/>
          </p:nvPr>
        </p:nvSpPr>
        <p:spPr>
          <a:xfrm>
            <a:off x="237061" y="19399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navigation 3 title</a:t>
            </a:r>
          </a:p>
        </p:txBody>
      </p:sp>
      <p:sp>
        <p:nvSpPr>
          <p:cNvPr id="22" name="Table Placeholder 29"/>
          <p:cNvSpPr>
            <a:spLocks noGrp="1"/>
          </p:cNvSpPr>
          <p:nvPr>
            <p:ph type="tbl" sz="quarter" idx="15"/>
          </p:nvPr>
        </p:nvSpPr>
        <p:spPr>
          <a:xfrm>
            <a:off x="987429" y="1731133"/>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3" name="Text Placeholder 2"/>
          <p:cNvSpPr>
            <a:spLocks noGrp="1"/>
          </p:cNvSpPr>
          <p:nvPr>
            <p:ph type="body" sz="quarter" idx="14"/>
          </p:nvPr>
        </p:nvSpPr>
        <p:spPr>
          <a:xfrm>
            <a:off x="1046698" y="1879885"/>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731600"/>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1</a:t>
            </a:r>
          </a:p>
        </p:txBody>
      </p:sp>
      <p:sp>
        <p:nvSpPr>
          <p:cNvPr id="28" name="Table Placeholder 29"/>
          <p:cNvSpPr>
            <a:spLocks noGrp="1"/>
          </p:cNvSpPr>
          <p:nvPr>
            <p:ph type="tbl" sz="quarter" idx="27"/>
          </p:nvPr>
        </p:nvSpPr>
        <p:spPr>
          <a:xfrm>
            <a:off x="987429" y="2403489"/>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9" name="Text Placeholder 2"/>
          <p:cNvSpPr>
            <a:spLocks noGrp="1"/>
          </p:cNvSpPr>
          <p:nvPr>
            <p:ph type="body" sz="quarter" idx="28"/>
          </p:nvPr>
        </p:nvSpPr>
        <p:spPr>
          <a:xfrm>
            <a:off x="1046698" y="2552241"/>
            <a:ext cx="5718173" cy="394198"/>
          </a:xfrm>
          <a:prstGeom prst="rect">
            <a:avLst/>
          </a:prstGeom>
        </p:spPr>
        <p:txBody>
          <a:bodyPr vert="horz"/>
          <a:lstStyle>
            <a:lvl1pPr marL="0" indent="0">
              <a:lnSpc>
                <a:spcPct val="60000"/>
              </a:lnSpc>
              <a:buNone/>
              <a:defRPr sz="20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1" name="Text Placeholder 49"/>
          <p:cNvSpPr>
            <a:spLocks noGrp="1"/>
          </p:cNvSpPr>
          <p:nvPr>
            <p:ph type="body" sz="quarter" idx="29" hasCustomPrompt="1"/>
          </p:nvPr>
        </p:nvSpPr>
        <p:spPr>
          <a:xfrm>
            <a:off x="330200" y="2403956"/>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2</a:t>
            </a:r>
          </a:p>
        </p:txBody>
      </p:sp>
      <p:sp>
        <p:nvSpPr>
          <p:cNvPr id="32" name="Table Placeholder 29"/>
          <p:cNvSpPr>
            <a:spLocks noGrp="1"/>
          </p:cNvSpPr>
          <p:nvPr>
            <p:ph type="tbl" sz="quarter" idx="30"/>
          </p:nvPr>
        </p:nvSpPr>
        <p:spPr>
          <a:xfrm>
            <a:off x="987429" y="3082231"/>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3" name="Text Placeholder 2"/>
          <p:cNvSpPr>
            <a:spLocks noGrp="1"/>
          </p:cNvSpPr>
          <p:nvPr>
            <p:ph type="body" sz="quarter" idx="31"/>
          </p:nvPr>
        </p:nvSpPr>
        <p:spPr>
          <a:xfrm>
            <a:off x="1046698" y="3230983"/>
            <a:ext cx="5718173" cy="394198"/>
          </a:xfrm>
          <a:prstGeom prst="rect">
            <a:avLst/>
          </a:prstGeom>
        </p:spPr>
        <p:txBody>
          <a:bodyPr vert="horz"/>
          <a:lstStyle>
            <a:lvl1pPr marL="0" indent="0">
              <a:lnSpc>
                <a:spcPct val="60000"/>
              </a:lnSpc>
              <a:buNone/>
              <a:defRPr sz="2000" b="1">
                <a:solidFill>
                  <a:schemeClr val="tx2"/>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4" name="Text Placeholder 49"/>
          <p:cNvSpPr>
            <a:spLocks noGrp="1"/>
          </p:cNvSpPr>
          <p:nvPr>
            <p:ph type="body" sz="quarter" idx="32" hasCustomPrompt="1"/>
          </p:nvPr>
        </p:nvSpPr>
        <p:spPr>
          <a:xfrm>
            <a:off x="330200" y="3082698"/>
            <a:ext cx="540000" cy="540000"/>
          </a:xfrm>
          <a:prstGeom prst="rect">
            <a:avLst/>
          </a:prstGeom>
          <a:solidFill>
            <a:srgbClr val="D8DCDE"/>
          </a:solidFill>
          <a:ln w="19050" cmpd="sng">
            <a:noFill/>
          </a:ln>
        </p:spPr>
        <p:txBody>
          <a:bodyPr vert="horz" anchor="ctr"/>
          <a:lstStyle>
            <a:lvl1pPr marL="0" indent="0" algn="ctr">
              <a:lnSpc>
                <a:spcPts val="2800"/>
              </a:lnSpc>
              <a:spcBef>
                <a:spcPts val="0"/>
              </a:spcBef>
              <a:buNone/>
              <a:defRPr sz="2400" b="1">
                <a:solidFill>
                  <a:schemeClr val="tx2"/>
                </a:solidFill>
                <a:latin typeface="Arial" pitchFamily="34" charset="0"/>
                <a:cs typeface="Arial" pitchFamily="34" charset="0"/>
              </a:defRPr>
            </a:lvl1pPr>
          </a:lstStyle>
          <a:p>
            <a:pPr lvl="0"/>
            <a:r>
              <a:rPr lang="en-GB" noProof="0" dirty="0"/>
              <a:t>3</a:t>
            </a:r>
          </a:p>
        </p:txBody>
      </p:sp>
      <p:sp>
        <p:nvSpPr>
          <p:cNvPr id="35" name="Table Placeholder 29"/>
          <p:cNvSpPr>
            <a:spLocks noGrp="1"/>
          </p:cNvSpPr>
          <p:nvPr>
            <p:ph type="tbl" sz="quarter" idx="33"/>
          </p:nvPr>
        </p:nvSpPr>
        <p:spPr>
          <a:xfrm>
            <a:off x="987429" y="3763175"/>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6" name="Text Placeholder 2"/>
          <p:cNvSpPr>
            <a:spLocks noGrp="1"/>
          </p:cNvSpPr>
          <p:nvPr>
            <p:ph type="body" sz="quarter" idx="34"/>
          </p:nvPr>
        </p:nvSpPr>
        <p:spPr>
          <a:xfrm>
            <a:off x="1046698" y="3911927"/>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7" name="Text Placeholder 49"/>
          <p:cNvSpPr>
            <a:spLocks noGrp="1"/>
          </p:cNvSpPr>
          <p:nvPr>
            <p:ph type="body" sz="quarter" idx="35" hasCustomPrompt="1"/>
          </p:nvPr>
        </p:nvSpPr>
        <p:spPr>
          <a:xfrm>
            <a:off x="330200" y="3763642"/>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4</a:t>
            </a:r>
          </a:p>
        </p:txBody>
      </p:sp>
      <p:sp>
        <p:nvSpPr>
          <p:cNvPr id="38" name="Table Placeholder 29"/>
          <p:cNvSpPr>
            <a:spLocks noGrp="1"/>
          </p:cNvSpPr>
          <p:nvPr>
            <p:ph type="tbl" sz="quarter" idx="36"/>
          </p:nvPr>
        </p:nvSpPr>
        <p:spPr>
          <a:xfrm>
            <a:off x="987429" y="4440878"/>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9" name="Text Placeholder 2"/>
          <p:cNvSpPr>
            <a:spLocks noGrp="1"/>
          </p:cNvSpPr>
          <p:nvPr>
            <p:ph type="body" sz="quarter" idx="37"/>
          </p:nvPr>
        </p:nvSpPr>
        <p:spPr>
          <a:xfrm>
            <a:off x="1046698" y="4589630"/>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0" name="Text Placeholder 49"/>
          <p:cNvSpPr>
            <a:spLocks noGrp="1"/>
          </p:cNvSpPr>
          <p:nvPr>
            <p:ph type="body" sz="quarter" idx="38" hasCustomPrompt="1"/>
          </p:nvPr>
        </p:nvSpPr>
        <p:spPr>
          <a:xfrm>
            <a:off x="330200" y="4441345"/>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5</a:t>
            </a:r>
          </a:p>
        </p:txBody>
      </p:sp>
      <p:sp>
        <p:nvSpPr>
          <p:cNvPr id="41" name="Table Placeholder 29"/>
          <p:cNvSpPr>
            <a:spLocks noGrp="1"/>
          </p:cNvSpPr>
          <p:nvPr>
            <p:ph type="tbl" sz="quarter" idx="39"/>
          </p:nvPr>
        </p:nvSpPr>
        <p:spPr>
          <a:xfrm>
            <a:off x="987429" y="5129167"/>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2" name="Text Placeholder 2"/>
          <p:cNvSpPr>
            <a:spLocks noGrp="1"/>
          </p:cNvSpPr>
          <p:nvPr>
            <p:ph type="body" sz="quarter" idx="40"/>
          </p:nvPr>
        </p:nvSpPr>
        <p:spPr>
          <a:xfrm>
            <a:off x="1046698" y="5277919"/>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3" name="Text Placeholder 49"/>
          <p:cNvSpPr>
            <a:spLocks noGrp="1"/>
          </p:cNvSpPr>
          <p:nvPr>
            <p:ph type="body" sz="quarter" idx="41" hasCustomPrompt="1"/>
          </p:nvPr>
        </p:nvSpPr>
        <p:spPr>
          <a:xfrm>
            <a:off x="330200" y="5129634"/>
            <a:ext cx="540000" cy="540000"/>
          </a:xfrm>
          <a:prstGeom prst="rect">
            <a:avLst/>
          </a:prstGeom>
          <a:solidFill>
            <a:schemeClr val="accent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6</a:t>
            </a:r>
          </a:p>
        </p:txBody>
      </p:sp>
      <p:sp>
        <p:nvSpPr>
          <p:cNvPr id="26"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1049165938"/>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27" name="Title 8"/>
          <p:cNvSpPr>
            <a:spLocks noGrp="1"/>
          </p:cNvSpPr>
          <p:nvPr>
            <p:ph type="title" hasCustomPrompt="1"/>
          </p:nvPr>
        </p:nvSpPr>
        <p:spPr>
          <a:xfrm>
            <a:off x="237061" y="19352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navigation 4 title</a:t>
            </a:r>
          </a:p>
        </p:txBody>
      </p:sp>
      <p:sp>
        <p:nvSpPr>
          <p:cNvPr id="22" name="Table Placeholder 29"/>
          <p:cNvSpPr>
            <a:spLocks noGrp="1"/>
          </p:cNvSpPr>
          <p:nvPr>
            <p:ph type="tbl" sz="quarter" idx="15"/>
          </p:nvPr>
        </p:nvSpPr>
        <p:spPr>
          <a:xfrm>
            <a:off x="987429" y="1731133"/>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3" name="Text Placeholder 2"/>
          <p:cNvSpPr>
            <a:spLocks noGrp="1"/>
          </p:cNvSpPr>
          <p:nvPr>
            <p:ph type="body" sz="quarter" idx="14"/>
          </p:nvPr>
        </p:nvSpPr>
        <p:spPr>
          <a:xfrm>
            <a:off x="1046698" y="1879885"/>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731600"/>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1</a:t>
            </a:r>
          </a:p>
        </p:txBody>
      </p:sp>
      <p:sp>
        <p:nvSpPr>
          <p:cNvPr id="28" name="Table Placeholder 29"/>
          <p:cNvSpPr>
            <a:spLocks noGrp="1"/>
          </p:cNvSpPr>
          <p:nvPr>
            <p:ph type="tbl" sz="quarter" idx="27"/>
          </p:nvPr>
        </p:nvSpPr>
        <p:spPr>
          <a:xfrm>
            <a:off x="987429" y="2403489"/>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9" name="Text Placeholder 2"/>
          <p:cNvSpPr>
            <a:spLocks noGrp="1"/>
          </p:cNvSpPr>
          <p:nvPr>
            <p:ph type="body" sz="quarter" idx="28"/>
          </p:nvPr>
        </p:nvSpPr>
        <p:spPr>
          <a:xfrm>
            <a:off x="1046698" y="2552241"/>
            <a:ext cx="5718173" cy="394198"/>
          </a:xfrm>
          <a:prstGeom prst="rect">
            <a:avLst/>
          </a:prstGeom>
        </p:spPr>
        <p:txBody>
          <a:bodyPr vert="horz"/>
          <a:lstStyle>
            <a:lvl1pPr marL="0" indent="0">
              <a:lnSpc>
                <a:spcPct val="60000"/>
              </a:lnSpc>
              <a:buNone/>
              <a:defRPr sz="20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1" name="Text Placeholder 49"/>
          <p:cNvSpPr>
            <a:spLocks noGrp="1"/>
          </p:cNvSpPr>
          <p:nvPr>
            <p:ph type="body" sz="quarter" idx="29" hasCustomPrompt="1"/>
          </p:nvPr>
        </p:nvSpPr>
        <p:spPr>
          <a:xfrm>
            <a:off x="330200" y="2403956"/>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2</a:t>
            </a:r>
          </a:p>
        </p:txBody>
      </p:sp>
      <p:sp>
        <p:nvSpPr>
          <p:cNvPr id="32" name="Table Placeholder 29"/>
          <p:cNvSpPr>
            <a:spLocks noGrp="1"/>
          </p:cNvSpPr>
          <p:nvPr>
            <p:ph type="tbl" sz="quarter" idx="30"/>
          </p:nvPr>
        </p:nvSpPr>
        <p:spPr>
          <a:xfrm>
            <a:off x="987429" y="3082231"/>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3" name="Text Placeholder 2"/>
          <p:cNvSpPr>
            <a:spLocks noGrp="1"/>
          </p:cNvSpPr>
          <p:nvPr>
            <p:ph type="body" sz="quarter" idx="31"/>
          </p:nvPr>
        </p:nvSpPr>
        <p:spPr>
          <a:xfrm>
            <a:off x="1046698" y="3230983"/>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4" name="Text Placeholder 49"/>
          <p:cNvSpPr>
            <a:spLocks noGrp="1"/>
          </p:cNvSpPr>
          <p:nvPr>
            <p:ph type="body" sz="quarter" idx="32" hasCustomPrompt="1"/>
          </p:nvPr>
        </p:nvSpPr>
        <p:spPr>
          <a:xfrm>
            <a:off x="330200" y="3082698"/>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3</a:t>
            </a:r>
          </a:p>
        </p:txBody>
      </p:sp>
      <p:sp>
        <p:nvSpPr>
          <p:cNvPr id="35" name="Table Placeholder 29"/>
          <p:cNvSpPr>
            <a:spLocks noGrp="1"/>
          </p:cNvSpPr>
          <p:nvPr>
            <p:ph type="tbl" sz="quarter" idx="33"/>
          </p:nvPr>
        </p:nvSpPr>
        <p:spPr>
          <a:xfrm>
            <a:off x="987429" y="3763175"/>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6" name="Text Placeholder 2"/>
          <p:cNvSpPr>
            <a:spLocks noGrp="1"/>
          </p:cNvSpPr>
          <p:nvPr>
            <p:ph type="body" sz="quarter" idx="34"/>
          </p:nvPr>
        </p:nvSpPr>
        <p:spPr>
          <a:xfrm>
            <a:off x="1046698" y="3911927"/>
            <a:ext cx="5718173" cy="394198"/>
          </a:xfrm>
          <a:prstGeom prst="rect">
            <a:avLst/>
          </a:prstGeom>
        </p:spPr>
        <p:txBody>
          <a:bodyPr vert="horz"/>
          <a:lstStyle>
            <a:lvl1pPr marL="0" indent="0">
              <a:lnSpc>
                <a:spcPct val="60000"/>
              </a:lnSpc>
              <a:buNone/>
              <a:defRPr sz="2000" b="1">
                <a:solidFill>
                  <a:srgbClr val="830051"/>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7" name="Text Placeholder 49"/>
          <p:cNvSpPr>
            <a:spLocks noGrp="1"/>
          </p:cNvSpPr>
          <p:nvPr>
            <p:ph type="body" sz="quarter" idx="35" hasCustomPrompt="1"/>
          </p:nvPr>
        </p:nvSpPr>
        <p:spPr>
          <a:xfrm>
            <a:off x="330200" y="3763642"/>
            <a:ext cx="540000" cy="540000"/>
          </a:xfrm>
          <a:prstGeom prst="rect">
            <a:avLst/>
          </a:prstGeom>
          <a:solidFill>
            <a:srgbClr val="D8DCDE"/>
          </a:solidFill>
          <a:ln w="19050" cmpd="sng">
            <a:noFill/>
          </a:ln>
        </p:spPr>
        <p:txBody>
          <a:bodyPr vert="horz" anchor="ctr"/>
          <a:lstStyle>
            <a:lvl1pPr marL="0" indent="0" algn="ctr">
              <a:lnSpc>
                <a:spcPts val="2800"/>
              </a:lnSpc>
              <a:spcBef>
                <a:spcPts val="0"/>
              </a:spcBef>
              <a:buNone/>
              <a:defRPr sz="2400" b="1">
                <a:solidFill>
                  <a:srgbClr val="830051"/>
                </a:solidFill>
                <a:latin typeface="Arial" pitchFamily="34" charset="0"/>
                <a:cs typeface="Arial" pitchFamily="34" charset="0"/>
              </a:defRPr>
            </a:lvl1pPr>
          </a:lstStyle>
          <a:p>
            <a:pPr lvl="0"/>
            <a:r>
              <a:rPr lang="en-GB" noProof="0" dirty="0"/>
              <a:t>4</a:t>
            </a:r>
          </a:p>
        </p:txBody>
      </p:sp>
      <p:sp>
        <p:nvSpPr>
          <p:cNvPr id="38" name="Table Placeholder 29"/>
          <p:cNvSpPr>
            <a:spLocks noGrp="1"/>
          </p:cNvSpPr>
          <p:nvPr>
            <p:ph type="tbl" sz="quarter" idx="36"/>
          </p:nvPr>
        </p:nvSpPr>
        <p:spPr>
          <a:xfrm>
            <a:off x="987429" y="4440878"/>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9" name="Text Placeholder 2"/>
          <p:cNvSpPr>
            <a:spLocks noGrp="1"/>
          </p:cNvSpPr>
          <p:nvPr>
            <p:ph type="body" sz="quarter" idx="37"/>
          </p:nvPr>
        </p:nvSpPr>
        <p:spPr>
          <a:xfrm>
            <a:off x="1046698" y="4589630"/>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0" name="Text Placeholder 49"/>
          <p:cNvSpPr>
            <a:spLocks noGrp="1"/>
          </p:cNvSpPr>
          <p:nvPr>
            <p:ph type="body" sz="quarter" idx="38" hasCustomPrompt="1"/>
          </p:nvPr>
        </p:nvSpPr>
        <p:spPr>
          <a:xfrm>
            <a:off x="330200" y="4441345"/>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5</a:t>
            </a:r>
          </a:p>
        </p:txBody>
      </p:sp>
      <p:sp>
        <p:nvSpPr>
          <p:cNvPr id="41" name="Table Placeholder 29"/>
          <p:cNvSpPr>
            <a:spLocks noGrp="1"/>
          </p:cNvSpPr>
          <p:nvPr>
            <p:ph type="tbl" sz="quarter" idx="39"/>
          </p:nvPr>
        </p:nvSpPr>
        <p:spPr>
          <a:xfrm>
            <a:off x="987429" y="5129167"/>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2" name="Text Placeholder 2"/>
          <p:cNvSpPr>
            <a:spLocks noGrp="1"/>
          </p:cNvSpPr>
          <p:nvPr>
            <p:ph type="body" sz="quarter" idx="40"/>
          </p:nvPr>
        </p:nvSpPr>
        <p:spPr>
          <a:xfrm>
            <a:off x="1046698" y="5277919"/>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3" name="Text Placeholder 49"/>
          <p:cNvSpPr>
            <a:spLocks noGrp="1"/>
          </p:cNvSpPr>
          <p:nvPr>
            <p:ph type="body" sz="quarter" idx="41" hasCustomPrompt="1"/>
          </p:nvPr>
        </p:nvSpPr>
        <p:spPr>
          <a:xfrm>
            <a:off x="330200" y="5129634"/>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6</a:t>
            </a:r>
          </a:p>
        </p:txBody>
      </p:sp>
      <p:sp>
        <p:nvSpPr>
          <p:cNvPr id="26"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961775633"/>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27" name="Title 8"/>
          <p:cNvSpPr>
            <a:spLocks noGrp="1"/>
          </p:cNvSpPr>
          <p:nvPr>
            <p:ph type="title" hasCustomPrompt="1"/>
          </p:nvPr>
        </p:nvSpPr>
        <p:spPr>
          <a:xfrm>
            <a:off x="237061" y="19352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navigation 5 title</a:t>
            </a:r>
          </a:p>
        </p:txBody>
      </p:sp>
      <p:sp>
        <p:nvSpPr>
          <p:cNvPr id="22" name="Table Placeholder 29"/>
          <p:cNvSpPr>
            <a:spLocks noGrp="1"/>
          </p:cNvSpPr>
          <p:nvPr>
            <p:ph type="tbl" sz="quarter" idx="15"/>
          </p:nvPr>
        </p:nvSpPr>
        <p:spPr>
          <a:xfrm>
            <a:off x="987429" y="1731133"/>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3" name="Text Placeholder 2"/>
          <p:cNvSpPr>
            <a:spLocks noGrp="1"/>
          </p:cNvSpPr>
          <p:nvPr>
            <p:ph type="body" sz="quarter" idx="14"/>
          </p:nvPr>
        </p:nvSpPr>
        <p:spPr>
          <a:xfrm>
            <a:off x="1046698" y="1879885"/>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731600"/>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1</a:t>
            </a:r>
          </a:p>
        </p:txBody>
      </p:sp>
      <p:sp>
        <p:nvSpPr>
          <p:cNvPr id="28" name="Table Placeholder 29"/>
          <p:cNvSpPr>
            <a:spLocks noGrp="1"/>
          </p:cNvSpPr>
          <p:nvPr>
            <p:ph type="tbl" sz="quarter" idx="27"/>
          </p:nvPr>
        </p:nvSpPr>
        <p:spPr>
          <a:xfrm>
            <a:off x="987429" y="2403489"/>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9" name="Text Placeholder 2"/>
          <p:cNvSpPr>
            <a:spLocks noGrp="1"/>
          </p:cNvSpPr>
          <p:nvPr>
            <p:ph type="body" sz="quarter" idx="28"/>
          </p:nvPr>
        </p:nvSpPr>
        <p:spPr>
          <a:xfrm>
            <a:off x="1046698" y="2552241"/>
            <a:ext cx="5718173" cy="394198"/>
          </a:xfrm>
          <a:prstGeom prst="rect">
            <a:avLst/>
          </a:prstGeom>
        </p:spPr>
        <p:txBody>
          <a:bodyPr vert="horz"/>
          <a:lstStyle>
            <a:lvl1pPr marL="0" indent="0">
              <a:lnSpc>
                <a:spcPct val="60000"/>
              </a:lnSpc>
              <a:buNone/>
              <a:defRPr sz="20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1" name="Text Placeholder 49"/>
          <p:cNvSpPr>
            <a:spLocks noGrp="1"/>
          </p:cNvSpPr>
          <p:nvPr>
            <p:ph type="body" sz="quarter" idx="29" hasCustomPrompt="1"/>
          </p:nvPr>
        </p:nvSpPr>
        <p:spPr>
          <a:xfrm>
            <a:off x="330200" y="2403956"/>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2</a:t>
            </a:r>
          </a:p>
        </p:txBody>
      </p:sp>
      <p:sp>
        <p:nvSpPr>
          <p:cNvPr id="32" name="Table Placeholder 29"/>
          <p:cNvSpPr>
            <a:spLocks noGrp="1"/>
          </p:cNvSpPr>
          <p:nvPr>
            <p:ph type="tbl" sz="quarter" idx="30"/>
          </p:nvPr>
        </p:nvSpPr>
        <p:spPr>
          <a:xfrm>
            <a:off x="987429" y="3082231"/>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3" name="Text Placeholder 2"/>
          <p:cNvSpPr>
            <a:spLocks noGrp="1"/>
          </p:cNvSpPr>
          <p:nvPr>
            <p:ph type="body" sz="quarter" idx="31"/>
          </p:nvPr>
        </p:nvSpPr>
        <p:spPr>
          <a:xfrm>
            <a:off x="1046698" y="3230983"/>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34" name="Text Placeholder 49"/>
          <p:cNvSpPr>
            <a:spLocks noGrp="1"/>
          </p:cNvSpPr>
          <p:nvPr>
            <p:ph type="body" sz="quarter" idx="32" hasCustomPrompt="1"/>
          </p:nvPr>
        </p:nvSpPr>
        <p:spPr>
          <a:xfrm>
            <a:off x="330200" y="3082698"/>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3</a:t>
            </a:r>
          </a:p>
        </p:txBody>
      </p:sp>
      <p:sp>
        <p:nvSpPr>
          <p:cNvPr id="35" name="Table Placeholder 29"/>
          <p:cNvSpPr>
            <a:spLocks noGrp="1"/>
          </p:cNvSpPr>
          <p:nvPr>
            <p:ph type="tbl" sz="quarter" idx="33"/>
          </p:nvPr>
        </p:nvSpPr>
        <p:spPr>
          <a:xfrm>
            <a:off x="987429" y="3763175"/>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6" name="Text Placeholder 2"/>
          <p:cNvSpPr>
            <a:spLocks noGrp="1"/>
          </p:cNvSpPr>
          <p:nvPr>
            <p:ph type="body" sz="quarter" idx="34"/>
          </p:nvPr>
        </p:nvSpPr>
        <p:spPr>
          <a:xfrm>
            <a:off x="1046698" y="3911927"/>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7" name="Text Placeholder 49"/>
          <p:cNvSpPr>
            <a:spLocks noGrp="1"/>
          </p:cNvSpPr>
          <p:nvPr>
            <p:ph type="body" sz="quarter" idx="35" hasCustomPrompt="1"/>
          </p:nvPr>
        </p:nvSpPr>
        <p:spPr>
          <a:xfrm>
            <a:off x="330200" y="3763642"/>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4</a:t>
            </a:r>
          </a:p>
        </p:txBody>
      </p:sp>
      <p:sp>
        <p:nvSpPr>
          <p:cNvPr id="38" name="Table Placeholder 29"/>
          <p:cNvSpPr>
            <a:spLocks noGrp="1"/>
          </p:cNvSpPr>
          <p:nvPr>
            <p:ph type="tbl" sz="quarter" idx="36"/>
          </p:nvPr>
        </p:nvSpPr>
        <p:spPr>
          <a:xfrm>
            <a:off x="987429" y="4440878"/>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9" name="Text Placeholder 2"/>
          <p:cNvSpPr>
            <a:spLocks noGrp="1"/>
          </p:cNvSpPr>
          <p:nvPr>
            <p:ph type="body" sz="quarter" idx="37"/>
          </p:nvPr>
        </p:nvSpPr>
        <p:spPr>
          <a:xfrm>
            <a:off x="1046698" y="4589630"/>
            <a:ext cx="5718173" cy="394198"/>
          </a:xfrm>
          <a:prstGeom prst="rect">
            <a:avLst/>
          </a:prstGeom>
        </p:spPr>
        <p:txBody>
          <a:bodyPr vert="horz"/>
          <a:lstStyle>
            <a:lvl1pPr marL="0" indent="0">
              <a:lnSpc>
                <a:spcPct val="60000"/>
              </a:lnSpc>
              <a:buNone/>
              <a:defRPr sz="2000" b="1">
                <a:solidFill>
                  <a:srgbClr val="830051"/>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0" name="Text Placeholder 49"/>
          <p:cNvSpPr>
            <a:spLocks noGrp="1"/>
          </p:cNvSpPr>
          <p:nvPr>
            <p:ph type="body" sz="quarter" idx="38" hasCustomPrompt="1"/>
          </p:nvPr>
        </p:nvSpPr>
        <p:spPr>
          <a:xfrm>
            <a:off x="330200" y="4441345"/>
            <a:ext cx="540000" cy="540000"/>
          </a:xfrm>
          <a:prstGeom prst="rect">
            <a:avLst/>
          </a:prstGeom>
          <a:solidFill>
            <a:srgbClr val="D8DCDE"/>
          </a:solidFill>
          <a:ln w="19050" cmpd="sng">
            <a:noFill/>
          </a:ln>
        </p:spPr>
        <p:txBody>
          <a:bodyPr vert="horz" anchor="ctr"/>
          <a:lstStyle>
            <a:lvl1pPr marL="0" indent="0" algn="ctr">
              <a:lnSpc>
                <a:spcPts val="2800"/>
              </a:lnSpc>
              <a:spcBef>
                <a:spcPts val="0"/>
              </a:spcBef>
              <a:buNone/>
              <a:defRPr sz="2400" b="1">
                <a:solidFill>
                  <a:srgbClr val="830051"/>
                </a:solidFill>
                <a:latin typeface="Arial" pitchFamily="34" charset="0"/>
                <a:cs typeface="Arial" pitchFamily="34" charset="0"/>
              </a:defRPr>
            </a:lvl1pPr>
          </a:lstStyle>
          <a:p>
            <a:pPr lvl="0"/>
            <a:r>
              <a:rPr lang="en-GB" noProof="0"/>
              <a:t>5</a:t>
            </a:r>
          </a:p>
        </p:txBody>
      </p:sp>
      <p:sp>
        <p:nvSpPr>
          <p:cNvPr id="41" name="Table Placeholder 29"/>
          <p:cNvSpPr>
            <a:spLocks noGrp="1"/>
          </p:cNvSpPr>
          <p:nvPr>
            <p:ph type="tbl" sz="quarter" idx="39"/>
          </p:nvPr>
        </p:nvSpPr>
        <p:spPr>
          <a:xfrm>
            <a:off x="987429" y="5129167"/>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2" name="Text Placeholder 2"/>
          <p:cNvSpPr>
            <a:spLocks noGrp="1"/>
          </p:cNvSpPr>
          <p:nvPr>
            <p:ph type="body" sz="quarter" idx="40"/>
          </p:nvPr>
        </p:nvSpPr>
        <p:spPr>
          <a:xfrm>
            <a:off x="1046698" y="5277919"/>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a:p>
        </p:txBody>
      </p:sp>
      <p:sp>
        <p:nvSpPr>
          <p:cNvPr id="43" name="Text Placeholder 49"/>
          <p:cNvSpPr>
            <a:spLocks noGrp="1"/>
          </p:cNvSpPr>
          <p:nvPr>
            <p:ph type="body" sz="quarter" idx="41" hasCustomPrompt="1"/>
          </p:nvPr>
        </p:nvSpPr>
        <p:spPr>
          <a:xfrm>
            <a:off x="330200" y="5129634"/>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6</a:t>
            </a:r>
          </a:p>
        </p:txBody>
      </p:sp>
      <p:sp>
        <p:nvSpPr>
          <p:cNvPr id="26"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3769773159"/>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27" name="Title 8"/>
          <p:cNvSpPr>
            <a:spLocks noGrp="1"/>
          </p:cNvSpPr>
          <p:nvPr>
            <p:ph type="title" hasCustomPrompt="1"/>
          </p:nvPr>
        </p:nvSpPr>
        <p:spPr>
          <a:xfrm>
            <a:off x="237061" y="19399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navigation 6 title</a:t>
            </a:r>
          </a:p>
        </p:txBody>
      </p:sp>
      <p:sp>
        <p:nvSpPr>
          <p:cNvPr id="22" name="Table Placeholder 29"/>
          <p:cNvSpPr>
            <a:spLocks noGrp="1"/>
          </p:cNvSpPr>
          <p:nvPr>
            <p:ph type="tbl" sz="quarter" idx="15"/>
          </p:nvPr>
        </p:nvSpPr>
        <p:spPr>
          <a:xfrm>
            <a:off x="987429" y="1731133"/>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3" name="Text Placeholder 2"/>
          <p:cNvSpPr>
            <a:spLocks noGrp="1"/>
          </p:cNvSpPr>
          <p:nvPr>
            <p:ph type="body" sz="quarter" idx="14"/>
          </p:nvPr>
        </p:nvSpPr>
        <p:spPr>
          <a:xfrm>
            <a:off x="1046698" y="1879885"/>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25" name="Text Placeholder 49"/>
          <p:cNvSpPr>
            <a:spLocks noGrp="1"/>
          </p:cNvSpPr>
          <p:nvPr>
            <p:ph type="body" sz="quarter" idx="26" hasCustomPrompt="1"/>
          </p:nvPr>
        </p:nvSpPr>
        <p:spPr>
          <a:xfrm>
            <a:off x="330200" y="1731600"/>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1</a:t>
            </a:r>
          </a:p>
        </p:txBody>
      </p:sp>
      <p:sp>
        <p:nvSpPr>
          <p:cNvPr id="28" name="Table Placeholder 29"/>
          <p:cNvSpPr>
            <a:spLocks noGrp="1"/>
          </p:cNvSpPr>
          <p:nvPr>
            <p:ph type="tbl" sz="quarter" idx="27"/>
          </p:nvPr>
        </p:nvSpPr>
        <p:spPr>
          <a:xfrm>
            <a:off x="987429" y="2403489"/>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9" name="Text Placeholder 2"/>
          <p:cNvSpPr>
            <a:spLocks noGrp="1"/>
          </p:cNvSpPr>
          <p:nvPr>
            <p:ph type="body" sz="quarter" idx="28"/>
          </p:nvPr>
        </p:nvSpPr>
        <p:spPr>
          <a:xfrm>
            <a:off x="1046698" y="2552241"/>
            <a:ext cx="5718173" cy="394198"/>
          </a:xfrm>
          <a:prstGeom prst="rect">
            <a:avLst/>
          </a:prstGeom>
        </p:spPr>
        <p:txBody>
          <a:bodyPr vert="horz"/>
          <a:lstStyle>
            <a:lvl1pPr marL="0" indent="0">
              <a:lnSpc>
                <a:spcPct val="60000"/>
              </a:lnSpc>
              <a:buNone/>
              <a:defRPr sz="2000" b="1" baseline="0">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1" name="Text Placeholder 49"/>
          <p:cNvSpPr>
            <a:spLocks noGrp="1"/>
          </p:cNvSpPr>
          <p:nvPr>
            <p:ph type="body" sz="quarter" idx="29" hasCustomPrompt="1"/>
          </p:nvPr>
        </p:nvSpPr>
        <p:spPr>
          <a:xfrm>
            <a:off x="330200" y="2403956"/>
            <a:ext cx="540000" cy="540000"/>
          </a:xfrm>
          <a:prstGeom prst="rect">
            <a:avLst/>
          </a:prstGeom>
          <a:solidFill>
            <a:srgbClr val="830051"/>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dirty="0"/>
              <a:t>2</a:t>
            </a:r>
          </a:p>
        </p:txBody>
      </p:sp>
      <p:sp>
        <p:nvSpPr>
          <p:cNvPr id="32" name="Table Placeholder 29"/>
          <p:cNvSpPr>
            <a:spLocks noGrp="1"/>
          </p:cNvSpPr>
          <p:nvPr>
            <p:ph type="tbl" sz="quarter" idx="30"/>
          </p:nvPr>
        </p:nvSpPr>
        <p:spPr>
          <a:xfrm>
            <a:off x="987429" y="3082231"/>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3" name="Text Placeholder 2"/>
          <p:cNvSpPr>
            <a:spLocks noGrp="1"/>
          </p:cNvSpPr>
          <p:nvPr>
            <p:ph type="body" sz="quarter" idx="31"/>
          </p:nvPr>
        </p:nvSpPr>
        <p:spPr>
          <a:xfrm>
            <a:off x="1046698" y="3230983"/>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4" name="Text Placeholder 49"/>
          <p:cNvSpPr>
            <a:spLocks noGrp="1"/>
          </p:cNvSpPr>
          <p:nvPr>
            <p:ph type="body" sz="quarter" idx="32" hasCustomPrompt="1"/>
          </p:nvPr>
        </p:nvSpPr>
        <p:spPr>
          <a:xfrm>
            <a:off x="330200" y="3082698"/>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3</a:t>
            </a:r>
          </a:p>
        </p:txBody>
      </p:sp>
      <p:sp>
        <p:nvSpPr>
          <p:cNvPr id="35" name="Table Placeholder 29"/>
          <p:cNvSpPr>
            <a:spLocks noGrp="1"/>
          </p:cNvSpPr>
          <p:nvPr>
            <p:ph type="tbl" sz="quarter" idx="33"/>
          </p:nvPr>
        </p:nvSpPr>
        <p:spPr>
          <a:xfrm>
            <a:off x="987429" y="3763175"/>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6" name="Text Placeholder 2"/>
          <p:cNvSpPr>
            <a:spLocks noGrp="1"/>
          </p:cNvSpPr>
          <p:nvPr>
            <p:ph type="body" sz="quarter" idx="34"/>
          </p:nvPr>
        </p:nvSpPr>
        <p:spPr>
          <a:xfrm>
            <a:off x="1046698" y="3911927"/>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37" name="Text Placeholder 49"/>
          <p:cNvSpPr>
            <a:spLocks noGrp="1"/>
          </p:cNvSpPr>
          <p:nvPr>
            <p:ph type="body" sz="quarter" idx="35" hasCustomPrompt="1"/>
          </p:nvPr>
        </p:nvSpPr>
        <p:spPr>
          <a:xfrm>
            <a:off x="330200" y="3763642"/>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4</a:t>
            </a:r>
          </a:p>
        </p:txBody>
      </p:sp>
      <p:sp>
        <p:nvSpPr>
          <p:cNvPr id="38" name="Table Placeholder 29"/>
          <p:cNvSpPr>
            <a:spLocks noGrp="1"/>
          </p:cNvSpPr>
          <p:nvPr>
            <p:ph type="tbl" sz="quarter" idx="36"/>
          </p:nvPr>
        </p:nvSpPr>
        <p:spPr>
          <a:xfrm>
            <a:off x="987429" y="4440878"/>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39" name="Text Placeholder 2"/>
          <p:cNvSpPr>
            <a:spLocks noGrp="1"/>
          </p:cNvSpPr>
          <p:nvPr>
            <p:ph type="body" sz="quarter" idx="37"/>
          </p:nvPr>
        </p:nvSpPr>
        <p:spPr>
          <a:xfrm>
            <a:off x="1046698" y="4589630"/>
            <a:ext cx="5718173" cy="394198"/>
          </a:xfrm>
          <a:prstGeom prst="rect">
            <a:avLst/>
          </a:prstGeom>
        </p:spPr>
        <p:txBody>
          <a:bodyPr vert="horz"/>
          <a:lstStyle>
            <a:lvl1pPr marL="0" indent="0">
              <a:lnSpc>
                <a:spcPct val="60000"/>
              </a:lnSpc>
              <a:buNone/>
              <a:defRPr sz="2000" b="1">
                <a:solidFill>
                  <a:srgbClr val="C4CACD"/>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0" name="Text Placeholder 49"/>
          <p:cNvSpPr>
            <a:spLocks noGrp="1"/>
          </p:cNvSpPr>
          <p:nvPr>
            <p:ph type="body" sz="quarter" idx="38" hasCustomPrompt="1"/>
          </p:nvPr>
        </p:nvSpPr>
        <p:spPr>
          <a:xfrm>
            <a:off x="330200" y="4441345"/>
            <a:ext cx="540000" cy="540000"/>
          </a:xfrm>
          <a:prstGeom prst="rect">
            <a:avLst/>
          </a:prstGeom>
          <a:solidFill>
            <a:schemeClr val="tx2"/>
          </a:solidFill>
          <a:ln w="19050" cmpd="sng">
            <a:noFill/>
          </a:ln>
        </p:spPr>
        <p:txBody>
          <a:bodyPr vert="horz" anchor="ctr"/>
          <a:lstStyle>
            <a:lvl1pPr marL="0" indent="0" algn="ctr">
              <a:lnSpc>
                <a:spcPts val="2800"/>
              </a:lnSpc>
              <a:spcBef>
                <a:spcPts val="0"/>
              </a:spcBef>
              <a:buNone/>
              <a:defRPr sz="2400" b="1">
                <a:solidFill>
                  <a:srgbClr val="C4CACD"/>
                </a:solidFill>
                <a:latin typeface="Arial" pitchFamily="34" charset="0"/>
                <a:cs typeface="Arial" pitchFamily="34" charset="0"/>
              </a:defRPr>
            </a:lvl1pPr>
          </a:lstStyle>
          <a:p>
            <a:pPr lvl="0"/>
            <a:r>
              <a:rPr lang="en-GB" noProof="0"/>
              <a:t>5</a:t>
            </a:r>
          </a:p>
        </p:txBody>
      </p:sp>
      <p:sp>
        <p:nvSpPr>
          <p:cNvPr id="41" name="Table Placeholder 29"/>
          <p:cNvSpPr>
            <a:spLocks noGrp="1"/>
          </p:cNvSpPr>
          <p:nvPr>
            <p:ph type="tbl" sz="quarter" idx="39"/>
          </p:nvPr>
        </p:nvSpPr>
        <p:spPr>
          <a:xfrm>
            <a:off x="987429" y="5129167"/>
            <a:ext cx="5976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42" name="Text Placeholder 2"/>
          <p:cNvSpPr>
            <a:spLocks noGrp="1"/>
          </p:cNvSpPr>
          <p:nvPr>
            <p:ph type="body" sz="quarter" idx="40"/>
          </p:nvPr>
        </p:nvSpPr>
        <p:spPr>
          <a:xfrm>
            <a:off x="1046698" y="5277919"/>
            <a:ext cx="5718173" cy="394198"/>
          </a:xfrm>
          <a:prstGeom prst="rect">
            <a:avLst/>
          </a:prstGeom>
        </p:spPr>
        <p:txBody>
          <a:bodyPr vert="horz"/>
          <a:lstStyle>
            <a:lvl1pPr marL="0" indent="0">
              <a:lnSpc>
                <a:spcPct val="60000"/>
              </a:lnSpc>
              <a:buNone/>
              <a:defRPr sz="2000" b="1">
                <a:solidFill>
                  <a:srgbClr val="830051"/>
                </a:solidFill>
                <a:latin typeface="Arial" pitchFamily="34" charset="0"/>
                <a:cs typeface="Arial" pitchFamily="34" charset="0"/>
              </a:defRPr>
            </a:lvl1pPr>
            <a:lvl2pPr marL="457200" indent="0">
              <a:buNone/>
              <a:defRPr sz="1800" b="1"/>
            </a:lvl2pPr>
            <a:lvl3pPr marL="914400" indent="0">
              <a:buNone/>
              <a:defRPr sz="1800" b="1"/>
            </a:lvl3pPr>
            <a:lvl4pPr marL="1371600" indent="0">
              <a:buNone/>
              <a:defRPr sz="1800" b="1"/>
            </a:lvl4pPr>
            <a:lvl5pPr marL="1828800" indent="0">
              <a:buNone/>
              <a:defRPr sz="1800" b="1"/>
            </a:lvl5pPr>
          </a:lstStyle>
          <a:p>
            <a:pPr lvl="0"/>
            <a:endParaRPr lang="en-GB" noProof="0" dirty="0"/>
          </a:p>
        </p:txBody>
      </p:sp>
      <p:sp>
        <p:nvSpPr>
          <p:cNvPr id="43" name="Text Placeholder 49"/>
          <p:cNvSpPr>
            <a:spLocks noGrp="1"/>
          </p:cNvSpPr>
          <p:nvPr>
            <p:ph type="body" sz="quarter" idx="41" hasCustomPrompt="1"/>
          </p:nvPr>
        </p:nvSpPr>
        <p:spPr>
          <a:xfrm>
            <a:off x="330200" y="5129634"/>
            <a:ext cx="540000" cy="540000"/>
          </a:xfrm>
          <a:prstGeom prst="rect">
            <a:avLst/>
          </a:prstGeom>
          <a:solidFill>
            <a:srgbClr val="D8DCDE"/>
          </a:solidFill>
          <a:ln w="19050" cmpd="sng">
            <a:noFill/>
          </a:ln>
        </p:spPr>
        <p:txBody>
          <a:bodyPr vert="horz" anchor="ctr"/>
          <a:lstStyle>
            <a:lvl1pPr marL="0" indent="0" algn="ctr">
              <a:lnSpc>
                <a:spcPts val="2800"/>
              </a:lnSpc>
              <a:spcBef>
                <a:spcPts val="0"/>
              </a:spcBef>
              <a:buNone/>
              <a:defRPr sz="2400" b="1">
                <a:solidFill>
                  <a:srgbClr val="830051"/>
                </a:solidFill>
                <a:latin typeface="Arial" pitchFamily="34" charset="0"/>
                <a:cs typeface="Arial" pitchFamily="34" charset="0"/>
              </a:defRPr>
            </a:lvl1pPr>
          </a:lstStyle>
          <a:p>
            <a:pPr lvl="0"/>
            <a:r>
              <a:rPr lang="en-GB" noProof="0" dirty="0"/>
              <a:t>6</a:t>
            </a:r>
          </a:p>
        </p:txBody>
      </p:sp>
      <p:sp>
        <p:nvSpPr>
          <p:cNvPr id="26"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1418542045"/>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10" name="Rectangle 9"/>
          <p:cNvSpPr>
            <a:spLocks noGrp="1" noChangeArrowheads="1"/>
          </p:cNvSpPr>
          <p:nvPr userDrawn="1"/>
        </p:nvSpPr>
        <p:spPr bwMode="auto">
          <a:xfrm>
            <a:off x="497007" y="4892675"/>
            <a:ext cx="2689225" cy="381000"/>
          </a:xfrm>
          <a:prstGeom prst="rect">
            <a:avLst/>
          </a:prstGeom>
          <a:noFill/>
          <a:ln w="9525">
            <a:noFill/>
            <a:miter lim="800000"/>
            <a:headEnd/>
            <a:tailEnd/>
          </a:ln>
          <a:effectLst/>
        </p:spPr>
        <p:txBody>
          <a:bodyPr anchor="b"/>
          <a:lstStyle/>
          <a:p>
            <a:r>
              <a:rPr lang="en-GB" sz="1600" b="1" dirty="0">
                <a:solidFill>
                  <a:srgbClr val="000000"/>
                </a:solidFill>
                <a:cs typeface="Arial" pitchFamily="34" charset="0"/>
              </a:rPr>
              <a:t>Confidentiality Notice </a:t>
            </a:r>
            <a:endParaRPr lang="en-GB" sz="2800" dirty="0">
              <a:solidFill>
                <a:srgbClr val="000000"/>
              </a:solidFill>
              <a:cs typeface="Arial" pitchFamily="34" charset="0"/>
            </a:endParaRPr>
          </a:p>
        </p:txBody>
      </p:sp>
      <p:sp>
        <p:nvSpPr>
          <p:cNvPr id="11" name="Rectangle 10"/>
          <p:cNvSpPr>
            <a:spLocks noGrp="1" noChangeArrowheads="1"/>
          </p:cNvSpPr>
          <p:nvPr userDrawn="1"/>
        </p:nvSpPr>
        <p:spPr bwMode="auto">
          <a:xfrm>
            <a:off x="516057" y="5273675"/>
            <a:ext cx="8343928" cy="685800"/>
          </a:xfrm>
          <a:prstGeom prst="rect">
            <a:avLst/>
          </a:prstGeom>
          <a:noFill/>
          <a:ln w="9525">
            <a:noFill/>
            <a:miter lim="800000"/>
            <a:headEnd/>
            <a:tailEnd/>
          </a:ln>
          <a:effectLst/>
        </p:spPr>
        <p:txBody>
          <a:bodyPr/>
          <a:lstStyle/>
          <a:p>
            <a:r>
              <a:rPr lang="en-GB" sz="1000" dirty="0">
                <a:solidFill>
                  <a:srgbClr val="000000"/>
                </a:solidFill>
                <a:cs typeface="Arial" pitchFamily="34" charset="0"/>
              </a:rPr>
              <a:t>This file is private and may contain confidential and proprietary information. If you have received this file in error, please notify us and remove </a:t>
            </a:r>
          </a:p>
          <a:p>
            <a:r>
              <a:rPr lang="en-GB" sz="1000" dirty="0">
                <a:solidFill>
                  <a:srgbClr val="000000"/>
                </a:solidFill>
                <a:cs typeface="Arial" pitchFamily="34" charset="0"/>
              </a:rPr>
              <a:t>it from your system and note that you must not copy, distribute or take any action in reliance on it. Any unauthorized use or disclosure of the contents of this file is not permitted and may be unlawful. AstraZeneca PLC, 2 Kingdom Street, London, W2 6BD, UK, T: +44(0)20 7604 8000, </a:t>
            </a:r>
          </a:p>
          <a:p>
            <a:r>
              <a:rPr lang="en-GB" sz="1000" dirty="0">
                <a:solidFill>
                  <a:srgbClr val="000000"/>
                </a:solidFill>
                <a:cs typeface="Arial" pitchFamily="34" charset="0"/>
              </a:rPr>
              <a:t>F: +44 (0)20 7604 8151, www.astrazeneca.com</a:t>
            </a:r>
          </a:p>
        </p:txBody>
      </p:sp>
      <p:sp>
        <p:nvSpPr>
          <p:cNvPr id="5"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819914578"/>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rgbClr val="830051"/>
                </a:solidFill>
                <a:latin typeface="Arial" pitchFamily="34" charset="0"/>
                <a:cs typeface="Arial" pitchFamily="34" charset="0"/>
              </a:defRPr>
            </a:lvl1pPr>
          </a:lstStyle>
          <a:p>
            <a:r>
              <a:rPr lang="en-GB" noProof="0" dirty="0"/>
              <a:t>Click to add title</a:t>
            </a:r>
          </a:p>
        </p:txBody>
      </p:sp>
      <p:sp>
        <p:nvSpPr>
          <p:cNvPr id="9"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
        <p:nvSpPr>
          <p:cNvPr id="6" name="Content Placeholder 2"/>
          <p:cNvSpPr>
            <a:spLocks noGrp="1"/>
          </p:cNvSpPr>
          <p:nvPr>
            <p:ph idx="15" hasCustomPrompt="1"/>
          </p:nvPr>
        </p:nvSpPr>
        <p:spPr>
          <a:xfrm>
            <a:off x="237600" y="1682496"/>
            <a:ext cx="7056000" cy="2160000"/>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3750859003"/>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8" name="Content Placeholder 2"/>
          <p:cNvSpPr>
            <a:spLocks noGrp="1"/>
          </p:cNvSpPr>
          <p:nvPr>
            <p:ph idx="15" hasCustomPrompt="1"/>
          </p:nvPr>
        </p:nvSpPr>
        <p:spPr>
          <a:xfrm>
            <a:off x="237600" y="1682496"/>
            <a:ext cx="7056000" cy="2160000"/>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5"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rgbClr val="830051"/>
                </a:solidFill>
                <a:latin typeface="Arial" pitchFamily="34" charset="0"/>
                <a:cs typeface="Arial" pitchFamily="34" charset="0"/>
              </a:defRPr>
            </a:lvl1pPr>
          </a:lstStyle>
          <a:p>
            <a:r>
              <a:rPr lang="en-GB" noProof="0" dirty="0"/>
              <a:t>Click to add title</a:t>
            </a:r>
          </a:p>
        </p:txBody>
      </p:sp>
      <p:sp>
        <p:nvSpPr>
          <p:cNvPr id="6" name="Subtitle 2"/>
          <p:cNvSpPr>
            <a:spLocks noGrp="1"/>
          </p:cNvSpPr>
          <p:nvPr>
            <p:ph type="subTitle" idx="10" hasCustomPrompt="1"/>
          </p:nvPr>
        </p:nvSpPr>
        <p:spPr>
          <a:xfrm>
            <a:off x="237060" y="621734"/>
            <a:ext cx="8765651" cy="432000"/>
          </a:xfrm>
          <a:prstGeom prst="rect">
            <a:avLst/>
          </a:prstGeom>
        </p:spPr>
        <p:txBody>
          <a:bodyPr/>
          <a:lstStyle>
            <a:lvl1pPr marL="0" indent="0" algn="l">
              <a:lnSpc>
                <a:spcPts val="3000"/>
              </a:lnSpc>
              <a:spcBef>
                <a:spcPts val="0"/>
              </a:spcBef>
              <a:buNone/>
              <a:defRPr sz="2400">
                <a:solidFill>
                  <a:schemeClr val="tx2"/>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noProof="0" dirty="0"/>
              <a:t>Click to add subtitle</a:t>
            </a:r>
          </a:p>
        </p:txBody>
      </p:sp>
      <p:sp>
        <p:nvSpPr>
          <p:cNvPr id="10"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3512403101"/>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rgbClr val="830051"/>
                </a:solidFill>
                <a:latin typeface="Arial" pitchFamily="34" charset="0"/>
                <a:cs typeface="Arial" pitchFamily="34" charset="0"/>
              </a:defRPr>
            </a:lvl1pPr>
          </a:lstStyle>
          <a:p>
            <a:r>
              <a:rPr lang="en-GB" noProof="0" dirty="0"/>
              <a:t>Click to add title</a:t>
            </a:r>
          </a:p>
        </p:txBody>
      </p:sp>
      <p:sp>
        <p:nvSpPr>
          <p:cNvPr id="6" name="Text Placeholder 3"/>
          <p:cNvSpPr>
            <a:spLocks noGrp="1"/>
          </p:cNvSpPr>
          <p:nvPr>
            <p:ph type="body" sz="quarter" idx="11"/>
          </p:nvPr>
        </p:nvSpPr>
        <p:spPr>
          <a:xfrm>
            <a:off x="237600" y="1681480"/>
            <a:ext cx="7056000" cy="225052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dirty="0"/>
              <a:t>Click to edit Master text styles</a:t>
            </a:r>
          </a:p>
        </p:txBody>
      </p:sp>
      <p:sp>
        <p:nvSpPr>
          <p:cNvPr id="9"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2490702505"/>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36537" y="1681480"/>
            <a:ext cx="7056000" cy="2160000"/>
          </a:xfrm>
          <a:prstGeom prst="rect">
            <a:avLst/>
          </a:prstGeom>
        </p:spPr>
        <p:txBody>
          <a:bodyPr vert="horz"/>
          <a:lstStyle>
            <a:lvl1pPr marL="0" marR="0" indent="0" algn="l" defTabSz="914400" rtl="0" eaLnBrk="1" fontAlgn="base" latinLnBrk="0" hangingPunct="1">
              <a:lnSpc>
                <a:spcPct val="100000"/>
              </a:lnSpc>
              <a:spcBef>
                <a:spcPct val="0"/>
              </a:spcBef>
              <a:spcAft>
                <a:spcPct val="0"/>
              </a:spcAft>
              <a:buClrTx/>
              <a:buSzTx/>
              <a:buFontTx/>
              <a:buNone/>
              <a:tabLst/>
              <a:defRPr sz="1800">
                <a:solidFill>
                  <a:schemeClr val="tx1"/>
                </a:solidFill>
                <a:latin typeface="Arial" pitchFamily="34" charset="0"/>
                <a:cs typeface="Arial" pitchFamily="34" charset="0"/>
              </a:defRPr>
            </a:lvl1pPr>
            <a:lvl2pPr marL="265113" marR="0" indent="-263525" algn="l" defTabSz="914400" rtl="0" eaLnBrk="1" fontAlgn="base" latinLnBrk="0" hangingPunct="1">
              <a:lnSpc>
                <a:spcPct val="90000"/>
              </a:lnSpc>
              <a:spcBef>
                <a:spcPct val="0"/>
              </a:spcBef>
              <a:spcAft>
                <a:spcPct val="0"/>
              </a:spcAft>
              <a:buClrTx/>
              <a:buSzTx/>
              <a:buFontTx/>
              <a:buChar char="•"/>
              <a:tabLst/>
              <a:defRPr sz="1800"/>
            </a:lvl2pPr>
            <a:lvl3pPr marL="622300" marR="0" indent="-180975" algn="l" defTabSz="914400" rtl="0" eaLnBrk="1" fontAlgn="base" latinLnBrk="0" hangingPunct="1">
              <a:lnSpc>
                <a:spcPct val="90000"/>
              </a:lnSpc>
              <a:spcBef>
                <a:spcPct val="0"/>
              </a:spcBef>
              <a:spcAft>
                <a:spcPct val="0"/>
              </a:spcAft>
              <a:buClrTx/>
              <a:buSzTx/>
              <a:buFont typeface="Arial" charset="0"/>
              <a:buChar char="-"/>
              <a:tabLst/>
              <a:defRPr sz="1800"/>
            </a:lvl3pPr>
            <a:lvl4pPr marL="1657350" indent="-285750">
              <a:buFont typeface="Arial"/>
              <a:buChar char="•"/>
              <a:defRPr sz="1800"/>
            </a:lvl4pPr>
            <a:lvl5pPr marL="2114550" indent="-285750">
              <a:buFont typeface="Arial"/>
              <a:buChar char="•"/>
              <a:defRPr sz="1800"/>
            </a:lvl5pPr>
          </a:lstStyle>
          <a:p>
            <a:pPr lvl="0"/>
            <a:r>
              <a:rPr lang="en-GB" noProof="0" dirty="0"/>
              <a:t>Click to edit Master text styles</a:t>
            </a:r>
          </a:p>
        </p:txBody>
      </p:sp>
      <p:sp>
        <p:nvSpPr>
          <p:cNvPr id="5"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9" name="Content Placeholder 2"/>
          <p:cNvSpPr>
            <a:spLocks noGrp="1"/>
          </p:cNvSpPr>
          <p:nvPr>
            <p:ph idx="14" hasCustomPrompt="1"/>
          </p:nvPr>
        </p:nvSpPr>
        <p:spPr>
          <a:xfrm>
            <a:off x="237600" y="3866400"/>
            <a:ext cx="7056000" cy="2160000"/>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6"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40430444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7359" y="274641"/>
            <a:ext cx="2058987" cy="637698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41"/>
            <a:ext cx="6027738" cy="6376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75713657"/>
      </p:ext>
    </p:extLst>
  </p:cSld>
  <p:clrMapOvr>
    <a:masterClrMapping/>
  </p:clrMapOvr>
  <p:transition>
    <p:wipe dir="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rgbClr val="830051"/>
                </a:solidFill>
                <a:latin typeface="Arial" pitchFamily="34" charset="0"/>
                <a:cs typeface="Arial" pitchFamily="34" charset="0"/>
              </a:defRPr>
            </a:lvl1pPr>
          </a:lstStyle>
          <a:p>
            <a:r>
              <a:rPr lang="en-GB" noProof="0" dirty="0"/>
              <a:t>Click to add title</a:t>
            </a:r>
          </a:p>
        </p:txBody>
      </p:sp>
      <p:sp>
        <p:nvSpPr>
          <p:cNvPr id="9" name="Content Placeholder 2"/>
          <p:cNvSpPr>
            <a:spLocks noGrp="1"/>
          </p:cNvSpPr>
          <p:nvPr>
            <p:ph idx="14"/>
          </p:nvPr>
        </p:nvSpPr>
        <p:spPr>
          <a:xfrm>
            <a:off x="237600" y="1680365"/>
            <a:ext cx="7056000" cy="2148920"/>
          </a:xfrm>
          <a:prstGeom prst="rect">
            <a:avLst/>
          </a:prstGeom>
        </p:spPr>
        <p:txBody>
          <a:bodyPr/>
          <a:lstStyle>
            <a:lvl1pPr marL="0" indent="0">
              <a:lnSpc>
                <a:spcPct val="100000"/>
              </a:lnSpc>
              <a:spcBef>
                <a:spcPts val="0"/>
              </a:spcBef>
              <a:buClr>
                <a:srgbClr val="830051"/>
              </a:buClr>
              <a:buFont typeface="Arial" pitchFamily="34" charset="0"/>
              <a:buNone/>
              <a:defRPr sz="1800">
                <a:solidFill>
                  <a:schemeClr val="tx1"/>
                </a:solidFill>
                <a:latin typeface="Arial" pitchFamily="34" charset="0"/>
                <a:cs typeface="Arial" pitchFamily="34" charset="0"/>
              </a:defRPr>
            </a:lvl1pPr>
            <a:lvl2pPr marL="540000" indent="-180000">
              <a:lnSpc>
                <a:spcPct val="100000"/>
              </a:lnSpc>
              <a:spcBef>
                <a:spcPts val="0"/>
              </a:spcBef>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10" name="Content Placeholder 2"/>
          <p:cNvSpPr>
            <a:spLocks noGrp="1"/>
          </p:cNvSpPr>
          <p:nvPr>
            <p:ph idx="13" hasCustomPrompt="1"/>
          </p:nvPr>
        </p:nvSpPr>
        <p:spPr>
          <a:xfrm>
            <a:off x="237062" y="3866400"/>
            <a:ext cx="4086000" cy="2160000"/>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1" name="Content Placeholder 2"/>
          <p:cNvSpPr>
            <a:spLocks noGrp="1"/>
          </p:cNvSpPr>
          <p:nvPr>
            <p:ph idx="15" hasCustomPrompt="1"/>
          </p:nvPr>
        </p:nvSpPr>
        <p:spPr>
          <a:xfrm>
            <a:off x="4680000" y="3866400"/>
            <a:ext cx="4086000" cy="2160000"/>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8"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1144840149"/>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rgbClr val="830051"/>
                </a:solidFill>
                <a:latin typeface="Arial" pitchFamily="34" charset="0"/>
                <a:cs typeface="Arial" pitchFamily="34" charset="0"/>
              </a:defRPr>
            </a:lvl1pPr>
          </a:lstStyle>
          <a:p>
            <a:r>
              <a:rPr lang="en-GB" noProof="0" dirty="0"/>
              <a:t>Click to add title</a:t>
            </a:r>
          </a:p>
        </p:txBody>
      </p:sp>
      <p:sp>
        <p:nvSpPr>
          <p:cNvPr id="9" name="Content Placeholder 2"/>
          <p:cNvSpPr>
            <a:spLocks noGrp="1"/>
          </p:cNvSpPr>
          <p:nvPr>
            <p:ph idx="14"/>
          </p:nvPr>
        </p:nvSpPr>
        <p:spPr>
          <a:xfrm>
            <a:off x="237600" y="1680560"/>
            <a:ext cx="7056000" cy="2160000"/>
          </a:xfrm>
          <a:prstGeom prst="rect">
            <a:avLst/>
          </a:prstGeom>
        </p:spPr>
        <p:txBody>
          <a:bodyPr/>
          <a:lstStyle>
            <a:lvl1pPr marL="0" indent="0">
              <a:lnSpc>
                <a:spcPct val="100000"/>
              </a:lnSpc>
              <a:spcBef>
                <a:spcPts val="0"/>
              </a:spcBef>
              <a:buClr>
                <a:srgbClr val="830051"/>
              </a:buClr>
              <a:buFont typeface="Arial" pitchFamily="34" charset="0"/>
              <a:buNone/>
              <a:defRPr sz="1800">
                <a:solidFill>
                  <a:schemeClr val="tx1"/>
                </a:solidFill>
                <a:latin typeface="Arial" pitchFamily="34" charset="0"/>
                <a:cs typeface="Arial" pitchFamily="34" charset="0"/>
              </a:defRPr>
            </a:lvl1pPr>
            <a:lvl2pPr marL="540000" indent="-180000">
              <a:lnSpc>
                <a:spcPct val="100000"/>
              </a:lnSpc>
              <a:spcBef>
                <a:spcPts val="0"/>
              </a:spcBef>
              <a:buNone/>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12" name="Content Placeholder 2"/>
          <p:cNvSpPr>
            <a:spLocks noGrp="1"/>
          </p:cNvSpPr>
          <p:nvPr>
            <p:ph idx="15" hasCustomPrompt="1"/>
          </p:nvPr>
        </p:nvSpPr>
        <p:spPr>
          <a:xfrm>
            <a:off x="237061" y="3866400"/>
            <a:ext cx="2664000" cy="2160000"/>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3" name="Content Placeholder 2"/>
          <p:cNvSpPr>
            <a:spLocks noGrp="1"/>
          </p:cNvSpPr>
          <p:nvPr>
            <p:ph idx="16" hasCustomPrompt="1"/>
          </p:nvPr>
        </p:nvSpPr>
        <p:spPr>
          <a:xfrm>
            <a:off x="3250223" y="3866400"/>
            <a:ext cx="2664000" cy="2160000"/>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4" name="Content Placeholder 2"/>
          <p:cNvSpPr>
            <a:spLocks noGrp="1"/>
          </p:cNvSpPr>
          <p:nvPr>
            <p:ph idx="17" hasCustomPrompt="1"/>
          </p:nvPr>
        </p:nvSpPr>
        <p:spPr>
          <a:xfrm>
            <a:off x="6274223" y="3866400"/>
            <a:ext cx="2664000" cy="2160000"/>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8"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1110778796"/>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680560"/>
            <a:ext cx="4086000" cy="216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dirty="0"/>
              <a:t>Click to edit Master text styles</a:t>
            </a:r>
          </a:p>
        </p:txBody>
      </p:sp>
      <p:sp>
        <p:nvSpPr>
          <p:cNvPr id="14" name="Text Placeholder 3"/>
          <p:cNvSpPr>
            <a:spLocks noGrp="1"/>
          </p:cNvSpPr>
          <p:nvPr>
            <p:ph type="body" sz="quarter" idx="12"/>
          </p:nvPr>
        </p:nvSpPr>
        <p:spPr>
          <a:xfrm>
            <a:off x="4680000" y="1680560"/>
            <a:ext cx="4086000" cy="216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dirty="0"/>
              <a:t>Click to edit Master text styles</a:t>
            </a:r>
          </a:p>
        </p:txBody>
      </p:sp>
      <p:sp>
        <p:nvSpPr>
          <p:cNvPr id="6" name="Title 8"/>
          <p:cNvSpPr>
            <a:spLocks noGrp="1"/>
          </p:cNvSpPr>
          <p:nvPr>
            <p:ph type="title" hasCustomPrompt="1"/>
          </p:nvPr>
        </p:nvSpPr>
        <p:spPr>
          <a:xfrm>
            <a:off x="237061" y="188367"/>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8"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4138948458"/>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685640"/>
            <a:ext cx="4086000" cy="216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dirty="0"/>
              <a:t>Click to edit Master text styles</a:t>
            </a:r>
          </a:p>
        </p:txBody>
      </p:sp>
      <p:sp>
        <p:nvSpPr>
          <p:cNvPr id="8" name="Content Placeholder 2"/>
          <p:cNvSpPr>
            <a:spLocks noGrp="1"/>
          </p:cNvSpPr>
          <p:nvPr>
            <p:ph idx="14" hasCustomPrompt="1"/>
          </p:nvPr>
        </p:nvSpPr>
        <p:spPr>
          <a:xfrm>
            <a:off x="4680000" y="1682496"/>
            <a:ext cx="4086000" cy="2160000"/>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6"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9"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2596504825"/>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685640"/>
            <a:ext cx="4086000" cy="216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dirty="0"/>
              <a:t>Click to edit Master text styles</a:t>
            </a:r>
          </a:p>
        </p:txBody>
      </p:sp>
      <p:sp>
        <p:nvSpPr>
          <p:cNvPr id="8" name="Content Placeholder 2"/>
          <p:cNvSpPr>
            <a:spLocks noGrp="1"/>
          </p:cNvSpPr>
          <p:nvPr>
            <p:ph idx="14" hasCustomPrompt="1"/>
          </p:nvPr>
        </p:nvSpPr>
        <p:spPr>
          <a:xfrm>
            <a:off x="4680000" y="1682496"/>
            <a:ext cx="4086000" cy="2160000"/>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6"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9" name="Content Placeholder 2"/>
          <p:cNvSpPr>
            <a:spLocks noGrp="1"/>
          </p:cNvSpPr>
          <p:nvPr>
            <p:ph idx="15" hasCustomPrompt="1"/>
          </p:nvPr>
        </p:nvSpPr>
        <p:spPr>
          <a:xfrm>
            <a:off x="4678499" y="3931920"/>
            <a:ext cx="4086000" cy="2160000"/>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0"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3510212703"/>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10" name="Content Placeholder 2"/>
          <p:cNvSpPr>
            <a:spLocks noGrp="1"/>
          </p:cNvSpPr>
          <p:nvPr>
            <p:ph idx="15" hasCustomPrompt="1"/>
          </p:nvPr>
        </p:nvSpPr>
        <p:spPr>
          <a:xfrm>
            <a:off x="237061" y="1682496"/>
            <a:ext cx="4086000" cy="2160000"/>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9" name="Content Placeholder 2"/>
          <p:cNvSpPr>
            <a:spLocks noGrp="1"/>
          </p:cNvSpPr>
          <p:nvPr>
            <p:ph idx="14" hasCustomPrompt="1"/>
          </p:nvPr>
        </p:nvSpPr>
        <p:spPr>
          <a:xfrm>
            <a:off x="4680000" y="1682496"/>
            <a:ext cx="4086000" cy="2160000"/>
          </a:xfrm>
          <a:prstGeom prst="rect">
            <a:avLst/>
          </a:prstGeom>
        </p:spPr>
        <p:txBody>
          <a:bodyPr/>
          <a:lstStyle>
            <a:lvl1pPr marL="180000" indent="-180000">
              <a:lnSpc>
                <a:spcPct val="100000"/>
              </a:lnSpc>
              <a:spcBef>
                <a:spcPts val="0"/>
              </a:spcBef>
              <a:buClr>
                <a:srgbClr val="830051"/>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6"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7"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3348844900"/>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237600" y="1756760"/>
            <a:ext cx="2664000" cy="936000"/>
          </a:xfrm>
          <a:prstGeom prst="rect">
            <a:avLst/>
          </a:prstGeom>
        </p:spPr>
        <p:txBody>
          <a:bodyPr vert="horz"/>
          <a:lstStyle>
            <a:lvl1pPr marL="0" indent="0" algn="l">
              <a:spcBef>
                <a:spcPts val="0"/>
              </a:spcBef>
              <a:buNone/>
              <a:defRPr sz="1200" b="1"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dirty="0"/>
              <a:t>Click to edit Master text styles</a:t>
            </a:r>
          </a:p>
        </p:txBody>
      </p:sp>
      <p:sp>
        <p:nvSpPr>
          <p:cNvPr id="8" name="Text Placeholder 3"/>
          <p:cNvSpPr>
            <a:spLocks noGrp="1"/>
          </p:cNvSpPr>
          <p:nvPr>
            <p:ph type="body" sz="quarter" idx="12"/>
          </p:nvPr>
        </p:nvSpPr>
        <p:spPr>
          <a:xfrm>
            <a:off x="6264000" y="1756760"/>
            <a:ext cx="2664000" cy="936000"/>
          </a:xfrm>
          <a:prstGeom prst="rect">
            <a:avLst/>
          </a:prstGeom>
        </p:spPr>
        <p:txBody>
          <a:bodyPr vert="horz"/>
          <a:lstStyle>
            <a:lvl1pPr marL="0" indent="0" algn="l">
              <a:spcBef>
                <a:spcPts val="0"/>
              </a:spcBef>
              <a:buNone/>
              <a:defRPr sz="1200" b="1"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a:t>Click to edit Master text styles</a:t>
            </a:r>
          </a:p>
        </p:txBody>
      </p:sp>
      <p:sp>
        <p:nvSpPr>
          <p:cNvPr id="13" name="Text Placeholder 3"/>
          <p:cNvSpPr>
            <a:spLocks noGrp="1"/>
          </p:cNvSpPr>
          <p:nvPr>
            <p:ph type="body" sz="quarter" idx="13"/>
          </p:nvPr>
        </p:nvSpPr>
        <p:spPr>
          <a:xfrm>
            <a:off x="3240000" y="1756760"/>
            <a:ext cx="2664000" cy="936000"/>
          </a:xfrm>
          <a:prstGeom prst="rect">
            <a:avLst/>
          </a:prstGeom>
        </p:spPr>
        <p:txBody>
          <a:bodyPr vert="horz"/>
          <a:lstStyle>
            <a:lvl1pPr marL="0" indent="0" algn="l">
              <a:spcBef>
                <a:spcPts val="0"/>
              </a:spcBef>
              <a:buNone/>
              <a:defRPr sz="1200" b="1"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a:t>Click to edit Master text styles</a:t>
            </a:r>
          </a:p>
        </p:txBody>
      </p:sp>
      <p:sp>
        <p:nvSpPr>
          <p:cNvPr id="11"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9" name="Content Placeholder 2"/>
          <p:cNvSpPr>
            <a:spLocks noGrp="1"/>
          </p:cNvSpPr>
          <p:nvPr>
            <p:ph idx="14" hasCustomPrompt="1"/>
          </p:nvPr>
        </p:nvSpPr>
        <p:spPr>
          <a:xfrm>
            <a:off x="237600" y="2674800"/>
            <a:ext cx="2664000" cy="2160000"/>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0" name="Content Placeholder 2"/>
          <p:cNvSpPr>
            <a:spLocks noGrp="1"/>
          </p:cNvSpPr>
          <p:nvPr>
            <p:ph idx="15" hasCustomPrompt="1"/>
          </p:nvPr>
        </p:nvSpPr>
        <p:spPr>
          <a:xfrm>
            <a:off x="3250223" y="2674800"/>
            <a:ext cx="2664000" cy="2160000"/>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2" name="Content Placeholder 2"/>
          <p:cNvSpPr>
            <a:spLocks noGrp="1"/>
          </p:cNvSpPr>
          <p:nvPr>
            <p:ph idx="16" hasCustomPrompt="1"/>
          </p:nvPr>
        </p:nvSpPr>
        <p:spPr>
          <a:xfrm>
            <a:off x="6274223" y="2674800"/>
            <a:ext cx="2664000" cy="2160000"/>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5"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1268741053"/>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685640"/>
            <a:ext cx="4086000" cy="936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dirty="0"/>
              <a:t>Click to edit Master text styles</a:t>
            </a:r>
          </a:p>
        </p:txBody>
      </p:sp>
      <p:sp>
        <p:nvSpPr>
          <p:cNvPr id="19" name="Picture Placeholder 16"/>
          <p:cNvSpPr>
            <a:spLocks noGrp="1"/>
          </p:cNvSpPr>
          <p:nvPr>
            <p:ph type="pic" sz="quarter" idx="14"/>
          </p:nvPr>
        </p:nvSpPr>
        <p:spPr>
          <a:xfrm>
            <a:off x="4680000" y="1670400"/>
            <a:ext cx="4086000" cy="3781317"/>
          </a:xfrm>
          <a:prstGeom prst="rect">
            <a:avLst/>
          </a:prstGeom>
        </p:spPr>
        <p:txBody>
          <a:bodyPr vert="horz" lIns="0" tIns="0" rIns="0" bIns="0" anchor="ctr" anchorCtr="0"/>
          <a:lstStyle>
            <a:lvl1pPr marL="0" indent="0" algn="ctr">
              <a:spcBef>
                <a:spcPts val="0"/>
              </a:spcBef>
              <a:buNone/>
              <a:defRPr sz="1400" baseline="0">
                <a:solidFill>
                  <a:schemeClr val="tx1"/>
                </a:solidFill>
                <a:latin typeface="Arial" pitchFamily="34" charset="0"/>
                <a:cs typeface="Arial" pitchFamily="34" charset="0"/>
              </a:defRPr>
            </a:lvl1pPr>
          </a:lstStyle>
          <a:p>
            <a:r>
              <a:rPr lang="en-GB" noProof="0" dirty="0"/>
              <a:t>Click icon to add picture</a:t>
            </a:r>
          </a:p>
        </p:txBody>
      </p:sp>
      <p:sp>
        <p:nvSpPr>
          <p:cNvPr id="13" name="Title 8"/>
          <p:cNvSpPr>
            <a:spLocks noGrp="1"/>
          </p:cNvSpPr>
          <p:nvPr>
            <p:ph type="title" hasCustomPrompt="1"/>
          </p:nvPr>
        </p:nvSpPr>
        <p:spPr>
          <a:xfrm>
            <a:off x="237061" y="188367"/>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6"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575555055"/>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237600" y="1685640"/>
            <a:ext cx="4086000" cy="936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457200" indent="0" algn="l">
              <a:buNone/>
              <a:defRPr sz="1400"/>
            </a:lvl2pPr>
            <a:lvl3pPr marL="914400" indent="0" algn="l">
              <a:buNone/>
              <a:defRPr sz="1400"/>
            </a:lvl3pPr>
            <a:lvl4pPr marL="1371600" indent="0" algn="l">
              <a:buNone/>
              <a:defRPr sz="1400"/>
            </a:lvl4pPr>
            <a:lvl5pPr marL="1828800" indent="0" algn="l">
              <a:buNone/>
              <a:defRPr sz="1400"/>
            </a:lvl5pPr>
          </a:lstStyle>
          <a:p>
            <a:pPr lvl="0"/>
            <a:r>
              <a:rPr lang="en-GB" noProof="0"/>
              <a:t>Click to edit Master text styles</a:t>
            </a:r>
          </a:p>
        </p:txBody>
      </p:sp>
      <p:sp>
        <p:nvSpPr>
          <p:cNvPr id="19" name="Picture Placeholder 16"/>
          <p:cNvSpPr>
            <a:spLocks noGrp="1"/>
          </p:cNvSpPr>
          <p:nvPr>
            <p:ph type="pic" sz="quarter" idx="14"/>
          </p:nvPr>
        </p:nvSpPr>
        <p:spPr>
          <a:xfrm>
            <a:off x="4680000" y="1670400"/>
            <a:ext cx="4086000" cy="1980000"/>
          </a:xfrm>
          <a:prstGeom prst="rect">
            <a:avLst/>
          </a:prstGeom>
        </p:spPr>
        <p:txBody>
          <a:bodyPr vert="horz" lIns="0" tIns="0" rIns="0" bIns="0" anchor="ctr" anchorCtr="0"/>
          <a:lstStyle>
            <a:lvl1pPr marL="0" indent="0" algn="ctr">
              <a:spcBef>
                <a:spcPts val="0"/>
              </a:spcBef>
              <a:buNone/>
              <a:defRPr sz="1400" baseline="0">
                <a:solidFill>
                  <a:schemeClr val="tx1"/>
                </a:solidFill>
                <a:latin typeface="Arial" pitchFamily="34" charset="0"/>
                <a:cs typeface="Arial" pitchFamily="34" charset="0"/>
              </a:defRPr>
            </a:lvl1pPr>
          </a:lstStyle>
          <a:p>
            <a:r>
              <a:rPr lang="en-GB" noProof="0" dirty="0"/>
              <a:t>Click icon to add picture</a:t>
            </a:r>
          </a:p>
        </p:txBody>
      </p:sp>
      <p:sp>
        <p:nvSpPr>
          <p:cNvPr id="20" name="Picture Placeholder 16"/>
          <p:cNvSpPr>
            <a:spLocks noGrp="1"/>
          </p:cNvSpPr>
          <p:nvPr>
            <p:ph type="pic" sz="quarter" idx="15"/>
          </p:nvPr>
        </p:nvSpPr>
        <p:spPr>
          <a:xfrm>
            <a:off x="4680000" y="3861048"/>
            <a:ext cx="4086000" cy="1980000"/>
          </a:xfrm>
          <a:prstGeom prst="rect">
            <a:avLst/>
          </a:prstGeom>
        </p:spPr>
        <p:txBody>
          <a:bodyPr vert="horz" lIns="0" tIns="0" rIns="0" bIns="0" anchor="ctr" anchorCtr="0"/>
          <a:lstStyle>
            <a:lvl1pPr marL="0" indent="0" algn="ctr">
              <a:spcBef>
                <a:spcPts val="0"/>
              </a:spcBef>
              <a:buNone/>
              <a:defRPr sz="1400" baseline="0">
                <a:solidFill>
                  <a:schemeClr val="tx1"/>
                </a:solidFill>
                <a:latin typeface="Arial" pitchFamily="34" charset="0"/>
                <a:cs typeface="Arial" pitchFamily="34" charset="0"/>
              </a:defRPr>
            </a:lvl1pPr>
          </a:lstStyle>
          <a:p>
            <a:r>
              <a:rPr lang="en-GB" noProof="0" dirty="0"/>
              <a:t>Click icon to add picture</a:t>
            </a:r>
          </a:p>
        </p:txBody>
      </p:sp>
      <p:sp>
        <p:nvSpPr>
          <p:cNvPr id="9"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7"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899266636"/>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327600" y="3682000"/>
            <a:ext cx="414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400" baseline="0">
                <a:solidFill>
                  <a:schemeClr val="tx1"/>
                </a:solidFill>
                <a:latin typeface="Arial" pitchFamily="34" charset="0"/>
                <a:cs typeface="Arial" pitchFamily="34" charset="0"/>
              </a:defRPr>
            </a:lvl1pPr>
          </a:lstStyle>
          <a:p>
            <a:r>
              <a:rPr lang="en-GB" noProof="0" dirty="0"/>
              <a:t>Click icon to add picture</a:t>
            </a:r>
          </a:p>
        </p:txBody>
      </p:sp>
      <p:sp>
        <p:nvSpPr>
          <p:cNvPr id="17" name="Text Placeholder 2"/>
          <p:cNvSpPr>
            <a:spLocks noGrp="1"/>
          </p:cNvSpPr>
          <p:nvPr>
            <p:ph type="body" sz="quarter" idx="13"/>
          </p:nvPr>
        </p:nvSpPr>
        <p:spPr>
          <a:xfrm>
            <a:off x="236537" y="1685640"/>
            <a:ext cx="7056000" cy="1800000"/>
          </a:xfrm>
          <a:prstGeom prst="rect">
            <a:avLst/>
          </a:prstGeom>
        </p:spPr>
        <p:txBody>
          <a:bodyPr vert="horz"/>
          <a:lstStyle>
            <a:lvl1pPr marL="0" marR="0" indent="0" algn="l" defTabSz="914400" rtl="0" eaLnBrk="1" fontAlgn="base" latinLnBrk="0" hangingPunct="1">
              <a:lnSpc>
                <a:spcPct val="100000"/>
              </a:lnSpc>
              <a:spcBef>
                <a:spcPts val="0"/>
              </a:spcBef>
              <a:spcAft>
                <a:spcPts val="0"/>
              </a:spcAft>
              <a:buClrTx/>
              <a:buSzTx/>
              <a:buFontTx/>
              <a:buNone/>
              <a:tabLst/>
              <a:defRPr sz="1800">
                <a:solidFill>
                  <a:schemeClr val="tx1"/>
                </a:solidFill>
                <a:latin typeface="Arial" pitchFamily="34" charset="0"/>
                <a:cs typeface="Arial" pitchFamily="34" charset="0"/>
              </a:defRPr>
            </a:lvl1pPr>
            <a:lvl2pPr marL="265113" marR="0" indent="-263525" algn="l" defTabSz="914400" rtl="0" eaLnBrk="1" fontAlgn="base" latinLnBrk="0" hangingPunct="1">
              <a:lnSpc>
                <a:spcPct val="90000"/>
              </a:lnSpc>
              <a:spcBef>
                <a:spcPct val="0"/>
              </a:spcBef>
              <a:spcAft>
                <a:spcPct val="0"/>
              </a:spcAft>
              <a:buClrTx/>
              <a:buSzTx/>
              <a:buFontTx/>
              <a:buChar char="•"/>
              <a:tabLst/>
              <a:defRPr sz="1800"/>
            </a:lvl2pPr>
            <a:lvl3pPr marL="622300" marR="0" indent="-180975" algn="l" defTabSz="914400" rtl="0" eaLnBrk="1" fontAlgn="base" latinLnBrk="0" hangingPunct="1">
              <a:lnSpc>
                <a:spcPct val="90000"/>
              </a:lnSpc>
              <a:spcBef>
                <a:spcPct val="0"/>
              </a:spcBef>
              <a:spcAft>
                <a:spcPct val="0"/>
              </a:spcAft>
              <a:buClrTx/>
              <a:buSzTx/>
              <a:buFont typeface="Arial" charset="0"/>
              <a:buChar char="-"/>
              <a:tabLst/>
              <a:defRPr sz="1800"/>
            </a:lvl3pPr>
            <a:lvl4pPr marL="1657350" indent="-285750">
              <a:buFont typeface="Arial"/>
              <a:buChar char="•"/>
              <a:defRPr sz="1800"/>
            </a:lvl4pPr>
            <a:lvl5pPr marL="2114550" indent="-285750">
              <a:buFont typeface="Arial"/>
              <a:buChar char="•"/>
              <a:defRPr sz="1800"/>
            </a:lvl5pPr>
          </a:lstStyle>
          <a:p>
            <a:pPr lvl="0"/>
            <a:r>
              <a:rPr lang="en-GB" noProof="0" dirty="0"/>
              <a:t>Click to edit Master text styles</a:t>
            </a:r>
          </a:p>
        </p:txBody>
      </p:sp>
      <p:sp>
        <p:nvSpPr>
          <p:cNvPr id="11"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6"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41155921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6"/>
          <p:cNvSpPr>
            <a:spLocks noGrp="1"/>
          </p:cNvSpPr>
          <p:nvPr>
            <p:ph type="body" sz="quarter" idx="10"/>
          </p:nvPr>
        </p:nvSpPr>
        <p:spPr>
          <a:xfrm>
            <a:off x="140" y="6143718"/>
            <a:ext cx="8582025" cy="714375"/>
          </a:xfrm>
        </p:spPr>
        <p:txBody>
          <a:bodyPr lIns="457200" bIns="118872" anchor="b"/>
          <a:lstStyle>
            <a:lvl1pPr marL="0" indent="0">
              <a:spcBef>
                <a:spcPts val="0"/>
              </a:spcBef>
              <a:buNone/>
              <a:defRPr sz="800"/>
            </a:lvl1pPr>
          </a:lstStyle>
          <a:p>
            <a:pPr lvl="0"/>
            <a:r>
              <a:rPr lang="en-US" dirty="0"/>
              <a:t>Click to edit Master text styles</a:t>
            </a:r>
          </a:p>
        </p:txBody>
      </p:sp>
      <p:sp>
        <p:nvSpPr>
          <p:cNvPr id="4" name="Slide Number Placeholder 5"/>
          <p:cNvSpPr>
            <a:spLocks noGrp="1"/>
          </p:cNvSpPr>
          <p:nvPr>
            <p:ph type="sldNum" sz="quarter" idx="11"/>
          </p:nvPr>
        </p:nvSpPr>
        <p:spPr>
          <a:xfrm>
            <a:off x="8753475" y="6492875"/>
            <a:ext cx="390525" cy="365125"/>
          </a:xfrm>
          <a:prstGeom prst="rect">
            <a:avLst/>
          </a:prstGeom>
        </p:spPr>
        <p:txBody>
          <a:bodyPr vert="horz" wrap="square" lIns="91440" tIns="45720" rIns="91440" bIns="45720" numCol="1" anchor="t" anchorCtr="0" compatLnSpc="1">
            <a:prstTxWarp prst="textNoShape">
              <a:avLst/>
            </a:prstTxWarp>
          </a:bodyPr>
          <a:lstStyle>
            <a:lvl1pPr rtl="0">
              <a:defRPr sz="900">
                <a:solidFill>
                  <a:srgbClr val="FFFFFF"/>
                </a:solidFill>
                <a:latin typeface="Arial" panose="020B0604020202020204" pitchFamily="34" charset="0"/>
              </a:defRPr>
            </a:lvl1pPr>
          </a:lstStyle>
          <a:p>
            <a:fld id="{0356876C-FC45-458E-84DE-A9887525FB13}" type="slidenum">
              <a:rPr lang="en-US" altLang="en-US"/>
              <a:pPr/>
              <a:t>‹#›</a:t>
            </a:fld>
            <a:endParaRPr lang="en-US" altLang="en-US"/>
          </a:p>
        </p:txBody>
      </p:sp>
    </p:spTree>
    <p:extLst>
      <p:ext uri="{BB962C8B-B14F-4D97-AF65-F5344CB8AC3E}">
        <p14:creationId xmlns:p14="http://schemas.microsoft.com/office/powerpoint/2010/main" val="2466972468"/>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4618800" y="3682000"/>
            <a:ext cx="414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400" baseline="0">
                <a:solidFill>
                  <a:schemeClr val="tx1"/>
                </a:solidFill>
                <a:latin typeface="Arial" pitchFamily="34" charset="0"/>
                <a:cs typeface="Arial" pitchFamily="34" charset="0"/>
              </a:defRPr>
            </a:lvl1pPr>
          </a:lstStyle>
          <a:p>
            <a:r>
              <a:rPr lang="en-GB" noProof="0" dirty="0"/>
              <a:t>Click icon to add picture</a:t>
            </a:r>
          </a:p>
        </p:txBody>
      </p:sp>
      <p:sp>
        <p:nvSpPr>
          <p:cNvPr id="22" name="Picture Placeholder 16"/>
          <p:cNvSpPr>
            <a:spLocks noGrp="1"/>
          </p:cNvSpPr>
          <p:nvPr>
            <p:ph type="pic" sz="quarter" idx="16"/>
          </p:nvPr>
        </p:nvSpPr>
        <p:spPr>
          <a:xfrm>
            <a:off x="327600" y="3682000"/>
            <a:ext cx="414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400" baseline="0">
                <a:solidFill>
                  <a:schemeClr val="tx1"/>
                </a:solidFill>
                <a:latin typeface="Arial" pitchFamily="34" charset="0"/>
                <a:cs typeface="Arial" pitchFamily="34" charset="0"/>
              </a:defRPr>
            </a:lvl1pPr>
          </a:lstStyle>
          <a:p>
            <a:r>
              <a:rPr lang="en-GB" noProof="0" dirty="0"/>
              <a:t>Click icon to add picture</a:t>
            </a:r>
          </a:p>
        </p:txBody>
      </p:sp>
      <p:sp>
        <p:nvSpPr>
          <p:cNvPr id="17" name="Text Placeholder 2"/>
          <p:cNvSpPr>
            <a:spLocks noGrp="1"/>
          </p:cNvSpPr>
          <p:nvPr>
            <p:ph type="body" sz="quarter" idx="13"/>
          </p:nvPr>
        </p:nvSpPr>
        <p:spPr>
          <a:xfrm>
            <a:off x="236537" y="1685640"/>
            <a:ext cx="7056000" cy="1800000"/>
          </a:xfrm>
          <a:prstGeom prst="rect">
            <a:avLst/>
          </a:prstGeom>
        </p:spPr>
        <p:txBody>
          <a:bodyPr vert="horz"/>
          <a:lstStyle>
            <a:lvl1pPr marL="0" marR="0" indent="0" algn="l" defTabSz="914400" rtl="0" eaLnBrk="1" fontAlgn="base" latinLnBrk="0" hangingPunct="1">
              <a:lnSpc>
                <a:spcPct val="100000"/>
              </a:lnSpc>
              <a:spcBef>
                <a:spcPts val="0"/>
              </a:spcBef>
              <a:spcAft>
                <a:spcPts val="0"/>
              </a:spcAft>
              <a:buClrTx/>
              <a:buSzTx/>
              <a:buFontTx/>
              <a:buNone/>
              <a:tabLst/>
              <a:defRPr sz="1800">
                <a:solidFill>
                  <a:schemeClr val="tx1"/>
                </a:solidFill>
                <a:latin typeface="Arial" pitchFamily="34" charset="0"/>
                <a:cs typeface="Arial" pitchFamily="34" charset="0"/>
              </a:defRPr>
            </a:lvl1pPr>
            <a:lvl2pPr marL="265113" marR="0" indent="-263525" algn="l" defTabSz="914400" rtl="0" eaLnBrk="1" fontAlgn="base" latinLnBrk="0" hangingPunct="1">
              <a:lnSpc>
                <a:spcPct val="90000"/>
              </a:lnSpc>
              <a:spcBef>
                <a:spcPct val="0"/>
              </a:spcBef>
              <a:spcAft>
                <a:spcPct val="0"/>
              </a:spcAft>
              <a:buClrTx/>
              <a:buSzTx/>
              <a:buFontTx/>
              <a:buChar char="•"/>
              <a:tabLst/>
              <a:defRPr sz="1800"/>
            </a:lvl2pPr>
            <a:lvl3pPr marL="622300" marR="0" indent="-180975" algn="l" defTabSz="914400" rtl="0" eaLnBrk="1" fontAlgn="base" latinLnBrk="0" hangingPunct="1">
              <a:lnSpc>
                <a:spcPct val="90000"/>
              </a:lnSpc>
              <a:spcBef>
                <a:spcPct val="0"/>
              </a:spcBef>
              <a:spcAft>
                <a:spcPct val="0"/>
              </a:spcAft>
              <a:buClrTx/>
              <a:buSzTx/>
              <a:buFont typeface="Arial" charset="0"/>
              <a:buChar char="-"/>
              <a:tabLst/>
              <a:defRPr sz="1800"/>
            </a:lvl3pPr>
            <a:lvl4pPr marL="1657350" indent="-285750">
              <a:buFont typeface="Arial"/>
              <a:buChar char="•"/>
              <a:defRPr sz="1800"/>
            </a:lvl4pPr>
            <a:lvl5pPr marL="2114550" indent="-285750">
              <a:buFont typeface="Arial"/>
              <a:buChar char="•"/>
              <a:defRPr sz="1800"/>
            </a:lvl5pPr>
          </a:lstStyle>
          <a:p>
            <a:pPr lvl="0"/>
            <a:r>
              <a:rPr lang="en-GB" noProof="0" dirty="0"/>
              <a:t>Click to edit Master text styles</a:t>
            </a:r>
          </a:p>
        </p:txBody>
      </p:sp>
      <p:sp>
        <p:nvSpPr>
          <p:cNvPr id="11"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7"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1508458021"/>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327600" y="3682000"/>
            <a:ext cx="270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400" baseline="0">
                <a:solidFill>
                  <a:schemeClr val="tx1"/>
                </a:solidFill>
                <a:latin typeface="Arial" pitchFamily="34" charset="0"/>
                <a:cs typeface="Arial" pitchFamily="34" charset="0"/>
              </a:defRPr>
            </a:lvl1pPr>
          </a:lstStyle>
          <a:p>
            <a:r>
              <a:rPr lang="en-GB" noProof="0" dirty="0"/>
              <a:t>Click icon to add picture</a:t>
            </a:r>
          </a:p>
        </p:txBody>
      </p:sp>
      <p:sp>
        <p:nvSpPr>
          <p:cNvPr id="18" name="Picture Placeholder 16"/>
          <p:cNvSpPr>
            <a:spLocks noGrp="1"/>
          </p:cNvSpPr>
          <p:nvPr>
            <p:ph type="pic" sz="quarter" idx="15"/>
          </p:nvPr>
        </p:nvSpPr>
        <p:spPr>
          <a:xfrm>
            <a:off x="3201023" y="3682000"/>
            <a:ext cx="270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400" baseline="0">
                <a:solidFill>
                  <a:schemeClr val="tx1"/>
                </a:solidFill>
                <a:latin typeface="Arial" pitchFamily="34" charset="0"/>
                <a:cs typeface="Arial" pitchFamily="34" charset="0"/>
              </a:defRPr>
            </a:lvl1pPr>
          </a:lstStyle>
          <a:p>
            <a:r>
              <a:rPr lang="en-GB" noProof="0" dirty="0"/>
              <a:t>Click icon to add picture</a:t>
            </a:r>
          </a:p>
        </p:txBody>
      </p:sp>
      <p:sp>
        <p:nvSpPr>
          <p:cNvPr id="19" name="Picture Placeholder 16"/>
          <p:cNvSpPr>
            <a:spLocks noGrp="1"/>
          </p:cNvSpPr>
          <p:nvPr>
            <p:ph type="pic" sz="quarter" idx="16"/>
          </p:nvPr>
        </p:nvSpPr>
        <p:spPr>
          <a:xfrm>
            <a:off x="6067748" y="3682000"/>
            <a:ext cx="270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400" baseline="0">
                <a:solidFill>
                  <a:schemeClr val="tx1"/>
                </a:solidFill>
                <a:latin typeface="Arial" pitchFamily="34" charset="0"/>
                <a:cs typeface="Arial" pitchFamily="34" charset="0"/>
              </a:defRPr>
            </a:lvl1pPr>
          </a:lstStyle>
          <a:p>
            <a:r>
              <a:rPr lang="en-GB" noProof="0" dirty="0"/>
              <a:t>Click icon to add picture</a:t>
            </a:r>
          </a:p>
        </p:txBody>
      </p:sp>
      <p:sp>
        <p:nvSpPr>
          <p:cNvPr id="21" name="Text Placeholder 2"/>
          <p:cNvSpPr>
            <a:spLocks noGrp="1"/>
          </p:cNvSpPr>
          <p:nvPr>
            <p:ph type="body" sz="quarter" idx="13"/>
          </p:nvPr>
        </p:nvSpPr>
        <p:spPr>
          <a:xfrm>
            <a:off x="236537" y="1685639"/>
            <a:ext cx="7056000" cy="1800000"/>
          </a:xfrm>
          <a:prstGeom prst="rect">
            <a:avLst/>
          </a:prstGeom>
        </p:spPr>
        <p:txBody>
          <a:bodyPr vert="horz"/>
          <a:lstStyle>
            <a:lvl1pPr marL="0" marR="0" indent="0" algn="l" defTabSz="914400" rtl="0" eaLnBrk="1" fontAlgn="base" latinLnBrk="0" hangingPunct="1">
              <a:lnSpc>
                <a:spcPct val="100000"/>
              </a:lnSpc>
              <a:spcBef>
                <a:spcPts val="0"/>
              </a:spcBef>
              <a:spcAft>
                <a:spcPts val="0"/>
              </a:spcAft>
              <a:buClrTx/>
              <a:buSzTx/>
              <a:buFontTx/>
              <a:buNone/>
              <a:tabLst/>
              <a:defRPr sz="1800">
                <a:solidFill>
                  <a:schemeClr val="tx1"/>
                </a:solidFill>
                <a:latin typeface="Arial" pitchFamily="34" charset="0"/>
                <a:cs typeface="Arial" pitchFamily="34" charset="0"/>
              </a:defRPr>
            </a:lvl1pPr>
            <a:lvl2pPr marL="265113" marR="0" indent="-263525" algn="l" defTabSz="914400" rtl="0" eaLnBrk="1" fontAlgn="base" latinLnBrk="0" hangingPunct="1">
              <a:lnSpc>
                <a:spcPct val="90000"/>
              </a:lnSpc>
              <a:spcBef>
                <a:spcPct val="0"/>
              </a:spcBef>
              <a:spcAft>
                <a:spcPct val="0"/>
              </a:spcAft>
              <a:buClrTx/>
              <a:buSzTx/>
              <a:buFontTx/>
              <a:buChar char="•"/>
              <a:tabLst/>
              <a:defRPr sz="1800"/>
            </a:lvl2pPr>
            <a:lvl3pPr marL="622300" marR="0" indent="-180975" algn="l" defTabSz="914400" rtl="0" eaLnBrk="1" fontAlgn="base" latinLnBrk="0" hangingPunct="1">
              <a:lnSpc>
                <a:spcPct val="90000"/>
              </a:lnSpc>
              <a:spcBef>
                <a:spcPct val="0"/>
              </a:spcBef>
              <a:spcAft>
                <a:spcPct val="0"/>
              </a:spcAft>
              <a:buClrTx/>
              <a:buSzTx/>
              <a:buFont typeface="Arial" charset="0"/>
              <a:buChar char="-"/>
              <a:tabLst/>
              <a:defRPr sz="1800"/>
            </a:lvl3pPr>
            <a:lvl4pPr marL="1657350" indent="-285750">
              <a:buFont typeface="Arial"/>
              <a:buChar char="•"/>
              <a:defRPr sz="1800"/>
            </a:lvl4pPr>
            <a:lvl5pPr marL="2114550" indent="-285750">
              <a:buFont typeface="Arial"/>
              <a:buChar char="•"/>
              <a:defRPr sz="1800"/>
            </a:lvl5pPr>
          </a:lstStyle>
          <a:p>
            <a:pPr lvl="0"/>
            <a:r>
              <a:rPr lang="en-GB" noProof="0" dirty="0"/>
              <a:t>Click to edit Master text styles</a:t>
            </a:r>
          </a:p>
        </p:txBody>
      </p:sp>
      <p:sp>
        <p:nvSpPr>
          <p:cNvPr id="11"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9"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61815266"/>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8"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contents title</a:t>
            </a:r>
          </a:p>
        </p:txBody>
      </p:sp>
      <p:sp>
        <p:nvSpPr>
          <p:cNvPr id="7" name="Content Placeholder 2"/>
          <p:cNvSpPr>
            <a:spLocks noGrp="1"/>
          </p:cNvSpPr>
          <p:nvPr>
            <p:ph idx="1" hasCustomPrompt="1"/>
          </p:nvPr>
        </p:nvSpPr>
        <p:spPr>
          <a:xfrm>
            <a:off x="236537" y="1685640"/>
            <a:ext cx="8766174" cy="4230000"/>
          </a:xfrm>
          <a:prstGeom prst="rect">
            <a:avLst/>
          </a:prstGeom>
        </p:spPr>
        <p:txBody>
          <a:bodyPr/>
          <a:lstStyle>
            <a:lvl1pPr marL="266400" indent="-266400">
              <a:lnSpc>
                <a:spcPct val="100000"/>
              </a:lnSpc>
              <a:spcBef>
                <a:spcPts val="0"/>
              </a:spcBef>
              <a:buClrTx/>
              <a:buFont typeface="+mj-lt"/>
              <a:buAutoNum type="arabicPeriod"/>
              <a:defRPr sz="1800" b="1">
                <a:solidFill>
                  <a:schemeClr val="tx1"/>
                </a:solidFill>
                <a:latin typeface="Arial" pitchFamily="34" charset="0"/>
                <a:cs typeface="Arial" pitchFamily="34" charset="0"/>
              </a:defRPr>
            </a:lvl1pPr>
            <a:lvl2pPr marL="630000" indent="-180000">
              <a:lnSpc>
                <a:spcPct val="100000"/>
              </a:lnSpc>
              <a:spcBef>
                <a:spcPts val="0"/>
              </a:spcBef>
              <a:buClrTx/>
              <a:buFont typeface="Arial" pitchFamily="34" charset="0"/>
              <a:buChar char="•"/>
              <a:defRPr sz="16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5"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3047318962"/>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Title 8"/>
          <p:cNvSpPr>
            <a:spLocks noGrp="1"/>
          </p:cNvSpPr>
          <p:nvPr>
            <p:ph type="title" hasCustomPrompt="1"/>
          </p:nvPr>
        </p:nvSpPr>
        <p:spPr>
          <a:xfrm>
            <a:off x="237061" y="188913"/>
            <a:ext cx="8765651" cy="414000"/>
          </a:xfrm>
          <a:prstGeom prst="rect">
            <a:avLst/>
          </a:prstGeom>
        </p:spPr>
        <p:txBody>
          <a:bodyPr vert="horz"/>
          <a:lstStyle>
            <a:lvl1pPr algn="l">
              <a:lnSpc>
                <a:spcPts val="300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4"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spTree>
    <p:extLst>
      <p:ext uri="{BB962C8B-B14F-4D97-AF65-F5344CB8AC3E}">
        <p14:creationId xmlns:p14="http://schemas.microsoft.com/office/powerpoint/2010/main" val="3606406655"/>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549772"/>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6" name="Title 8"/>
          <p:cNvSpPr>
            <a:spLocks noGrp="1"/>
          </p:cNvSpPr>
          <p:nvPr>
            <p:ph type="title" hasCustomPrompt="1"/>
          </p:nvPr>
        </p:nvSpPr>
        <p:spPr>
          <a:xfrm>
            <a:off x="223614" y="194399"/>
            <a:ext cx="8765651" cy="548640"/>
          </a:xfrm>
          <a:prstGeom prst="rect">
            <a:avLst/>
          </a:prstGeom>
        </p:spPr>
        <p:txBody>
          <a:bodyPr vert="horz" anchor="ctr"/>
          <a:lstStyle>
            <a:lvl1pPr algn="l">
              <a:lnSpc>
                <a:spcPct val="100000"/>
              </a:lnSpc>
              <a:defRPr sz="2800" b="1" baseline="0">
                <a:solidFill>
                  <a:srgbClr val="830051"/>
                </a:solidFill>
                <a:latin typeface="Arial" pitchFamily="34" charset="0"/>
                <a:cs typeface="Arial" pitchFamily="34" charset="0"/>
              </a:defRPr>
            </a:lvl1pPr>
          </a:lstStyle>
          <a:p>
            <a:r>
              <a:rPr lang="en-GB" noProof="0" dirty="0"/>
              <a:t>Click to add title</a:t>
            </a:r>
          </a:p>
        </p:txBody>
      </p:sp>
      <p:sp>
        <p:nvSpPr>
          <p:cNvPr id="3" name="Slide Number Placeholder 3"/>
          <p:cNvSpPr>
            <a:spLocks noGrp="1"/>
          </p:cNvSpPr>
          <p:nvPr>
            <p:ph type="sldNum" sz="quarter" idx="10"/>
          </p:nvPr>
        </p:nvSpPr>
        <p:spPr>
          <a:xfrm>
            <a:off x="8759543" y="6519862"/>
            <a:ext cx="254675" cy="219075"/>
          </a:xfrm>
        </p:spPr>
        <p:txBody>
          <a:bodyPr/>
          <a:lstStyle/>
          <a:p>
            <a:fld id="{D86E0195-CC0F-4E55-9015-C41D472CEDA2}"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732969608"/>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showMasterSp="0" userDrawn="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145125" y="156117"/>
            <a:ext cx="8856000" cy="6559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 name="Title 1"/>
          <p:cNvSpPr>
            <a:spLocks noGrp="1"/>
          </p:cNvSpPr>
          <p:nvPr>
            <p:ph type="title"/>
          </p:nvPr>
        </p:nvSpPr>
        <p:spPr>
          <a:xfrm>
            <a:off x="342900" y="1270364"/>
            <a:ext cx="8458200" cy="535531"/>
          </a:xfrm>
          <a:prstGeom prst="rect">
            <a:avLst/>
          </a:prstGeom>
        </p:spPr>
        <p:txBody>
          <a:bodyPr anchor="t">
            <a:spAutoFit/>
          </a:bodyPr>
          <a:lstStyle>
            <a:lvl1pPr>
              <a:defRPr sz="32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342900" y="3429000"/>
            <a:ext cx="8458200" cy="1500187"/>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92F430-8436-43E6-A53C-87522F50B036}" type="datetime1">
              <a:rPr lang="en-US" smtClean="0">
                <a:solidFill>
                  <a:srgbClr val="000000"/>
                </a:solidFill>
              </a:rPr>
              <a:pPr/>
              <a:t>2/7/2017</a:t>
            </a:fld>
            <a:endParaRPr lang="en-US" dirty="0">
              <a:solidFill>
                <a:srgbClr val="000000"/>
              </a:solidFill>
            </a:endParaRPr>
          </a:p>
        </p:txBody>
      </p:sp>
      <p:sp>
        <p:nvSpPr>
          <p:cNvPr id="5" name="Footer Placeholder 4"/>
          <p:cNvSpPr>
            <a:spLocks noGrp="1"/>
          </p:cNvSpPr>
          <p:nvPr>
            <p:ph type="ftr" sz="quarter" idx="11"/>
          </p:nvPr>
        </p:nvSpPr>
        <p:spPr>
          <a:xfrm>
            <a:off x="606669" y="6227846"/>
            <a:ext cx="6413989" cy="255587"/>
          </a:xfrm>
          <a:prstGeom prst="rect">
            <a:avLst/>
          </a:prstGeom>
        </p:spPr>
        <p:txBody>
          <a:bodyPr/>
          <a:lstStyle/>
          <a:p>
            <a:endParaRPr lang="en-US" dirty="0">
              <a:solidFill>
                <a:srgbClr val="000000"/>
              </a:solidFill>
            </a:endParaRPr>
          </a:p>
        </p:txBody>
      </p:sp>
      <p:sp>
        <p:nvSpPr>
          <p:cNvPr id="9" name="TextBox 8"/>
          <p:cNvSpPr txBox="1"/>
          <p:nvPr userDrawn="1"/>
        </p:nvSpPr>
        <p:spPr>
          <a:xfrm>
            <a:off x="7592037" y="6453514"/>
            <a:ext cx="1409088" cy="246888"/>
          </a:xfrm>
          <a:prstGeom prst="rect">
            <a:avLst/>
          </a:prstGeom>
          <a:noFill/>
        </p:spPr>
        <p:txBody>
          <a:bodyPr wrap="square" rtlCol="0">
            <a:spAutoFit/>
          </a:bodyPr>
          <a:lstStyle/>
          <a:p>
            <a:pPr algn="r"/>
            <a:r>
              <a:rPr lang="en-US" sz="1000" dirty="0">
                <a:solidFill>
                  <a:srgbClr val="FFFFFF"/>
                </a:solidFill>
                <a:cs typeface="Arial" pitchFamily="34" charset="0"/>
              </a:rPr>
              <a:t>© AstraZeneca 2016</a:t>
            </a:r>
          </a:p>
        </p:txBody>
      </p:sp>
      <p:sp>
        <p:nvSpPr>
          <p:cNvPr id="8" name="Text Placeholder 7"/>
          <p:cNvSpPr>
            <a:spLocks noGrp="1"/>
          </p:cNvSpPr>
          <p:nvPr>
            <p:ph type="body" sz="quarter" idx="13" hasCustomPrompt="1"/>
          </p:nvPr>
        </p:nvSpPr>
        <p:spPr>
          <a:xfrm>
            <a:off x="342900" y="5829300"/>
            <a:ext cx="7391400" cy="885825"/>
          </a:xfrm>
          <a:prstGeom prst="rect">
            <a:avLst/>
          </a:prstGeom>
        </p:spPr>
        <p:txBody>
          <a:bodyPr anchor="b">
            <a:noAutofit/>
          </a:bodyPr>
          <a:lstStyle>
            <a:lvl1pPr marL="0" indent="0">
              <a:spcBef>
                <a:spcPts val="300"/>
              </a:spcBef>
              <a:buNone/>
              <a:defRPr sz="1000">
                <a:solidFill>
                  <a:schemeClr val="bg1"/>
                </a:solidFill>
              </a:defRPr>
            </a:lvl1pPr>
            <a:lvl2pPr marL="228600" indent="0">
              <a:spcBef>
                <a:spcPts val="300"/>
              </a:spcBef>
              <a:buNone/>
              <a:defRPr sz="1000">
                <a:solidFill>
                  <a:schemeClr val="bg1"/>
                </a:solidFill>
              </a:defRPr>
            </a:lvl2pPr>
            <a:lvl3pPr marL="457200" indent="0">
              <a:spcBef>
                <a:spcPts val="300"/>
              </a:spcBef>
              <a:buNone/>
              <a:defRPr sz="1000">
                <a:solidFill>
                  <a:schemeClr val="bg1"/>
                </a:solidFill>
              </a:defRPr>
            </a:lvl3pPr>
            <a:lvl4pPr marL="685800" indent="0">
              <a:spcBef>
                <a:spcPts val="300"/>
              </a:spcBef>
              <a:buNone/>
              <a:defRPr sz="1000">
                <a:solidFill>
                  <a:schemeClr val="bg1"/>
                </a:solidFill>
              </a:defRPr>
            </a:lvl4pPr>
            <a:lvl5pPr marL="914400" indent="0">
              <a:spcBef>
                <a:spcPts val="300"/>
              </a:spcBef>
              <a:buNone/>
              <a:defRPr sz="1000">
                <a:solidFill>
                  <a:schemeClr val="bg1"/>
                </a:solidFill>
              </a:defRPr>
            </a:lvl5pPr>
          </a:lstStyle>
          <a:p>
            <a:pPr lvl="0"/>
            <a:r>
              <a:rPr lang="en-US" dirty="0"/>
              <a:t>Reference(s)</a:t>
            </a:r>
          </a:p>
        </p:txBody>
      </p:sp>
    </p:spTree>
    <p:extLst>
      <p:ext uri="{BB962C8B-B14F-4D97-AF65-F5344CB8AC3E}">
        <p14:creationId xmlns:p14="http://schemas.microsoft.com/office/powerpoint/2010/main" val="3144224501"/>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3" name="Rectangle 35"/>
          <p:cNvSpPr>
            <a:spLocks noChangeArrowheads="1"/>
          </p:cNvSpPr>
          <p:nvPr/>
        </p:nvSpPr>
        <p:spPr bwMode="auto">
          <a:xfrm>
            <a:off x="2730500" y="131763"/>
            <a:ext cx="6192838" cy="191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536" tIns="48768" rIns="97536" bIns="48768">
            <a:spAutoFit/>
          </a:bodyPr>
          <a:lstStyle/>
          <a:p>
            <a:pPr defTabSz="975090" fontAlgn="base">
              <a:spcBef>
                <a:spcPct val="0"/>
              </a:spcBef>
              <a:spcAft>
                <a:spcPct val="0"/>
              </a:spcAft>
              <a:defRPr/>
            </a:pPr>
            <a:r>
              <a:rPr kumimoji="1" lang="en-US" altLang="zh-TW" sz="11733" dirty="0">
                <a:solidFill>
                  <a:srgbClr val="C3C6D4"/>
                </a:solidFill>
                <a:ea typeface="Arial Unicode MS" pitchFamily="34" charset="-120"/>
                <a:cs typeface="Arial Unicode MS" pitchFamily="34" charset="-120"/>
              </a:rPr>
              <a:t>Teaching</a:t>
            </a:r>
          </a:p>
        </p:txBody>
      </p:sp>
      <p:sp>
        <p:nvSpPr>
          <p:cNvPr id="4" name="Rectangle 28"/>
          <p:cNvSpPr>
            <a:spLocks noChangeArrowheads="1"/>
          </p:cNvSpPr>
          <p:nvPr/>
        </p:nvSpPr>
        <p:spPr bwMode="auto">
          <a:xfrm flipV="1">
            <a:off x="65088" y="1917700"/>
            <a:ext cx="8828087" cy="103188"/>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7536" tIns="48768" rIns="97536" bIns="48768" anchor="ctr"/>
          <a:lstStyle/>
          <a:p>
            <a:pPr defTabSz="975090" fontAlgn="base">
              <a:spcBef>
                <a:spcPct val="0"/>
              </a:spcBef>
              <a:spcAft>
                <a:spcPct val="0"/>
              </a:spcAft>
              <a:defRPr/>
            </a:pPr>
            <a:endParaRPr kumimoji="1" lang="zh-TW" altLang="en-US" sz="1956">
              <a:solidFill>
                <a:srgbClr val="000000"/>
              </a:solidFill>
              <a:ea typeface="新細明體" panose="02020500000000000000" pitchFamily="18" charset="-120"/>
            </a:endParaRPr>
          </a:p>
        </p:txBody>
      </p:sp>
      <p:sp>
        <p:nvSpPr>
          <p:cNvPr id="5" name="Rectangle 12"/>
          <p:cNvSpPr>
            <a:spLocks noChangeArrowheads="1"/>
          </p:cNvSpPr>
          <p:nvPr/>
        </p:nvSpPr>
        <p:spPr bwMode="auto">
          <a:xfrm>
            <a:off x="498475" y="17732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536" tIns="48768" rIns="97536" bIns="48768" anchor="ctr"/>
          <a:lstStyle/>
          <a:p>
            <a:pPr algn="ctr" defTabSz="975090" fontAlgn="base">
              <a:spcBef>
                <a:spcPct val="0"/>
              </a:spcBef>
              <a:spcAft>
                <a:spcPct val="0"/>
              </a:spcAft>
              <a:defRPr/>
            </a:pPr>
            <a:endParaRPr kumimoji="1" lang="zh-TW" altLang="zh-TW" sz="3822" b="1">
              <a:solidFill>
                <a:srgbClr val="993366"/>
              </a:solidFill>
            </a:endParaRPr>
          </a:p>
        </p:txBody>
      </p:sp>
      <p:sp>
        <p:nvSpPr>
          <p:cNvPr id="6" name="Rectangle 16"/>
          <p:cNvSpPr>
            <a:spLocks noChangeArrowheads="1"/>
          </p:cNvSpPr>
          <p:nvPr/>
        </p:nvSpPr>
        <p:spPr bwMode="auto">
          <a:xfrm>
            <a:off x="2701925" y="0"/>
            <a:ext cx="69850" cy="3357563"/>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7536" tIns="48768" rIns="97536" bIns="48768" anchor="ctr"/>
          <a:lstStyle/>
          <a:p>
            <a:pPr defTabSz="975090" fontAlgn="base">
              <a:spcBef>
                <a:spcPct val="0"/>
              </a:spcBef>
              <a:spcAft>
                <a:spcPct val="0"/>
              </a:spcAft>
              <a:defRPr/>
            </a:pPr>
            <a:endParaRPr kumimoji="1" lang="zh-TW" altLang="en-US" sz="1956">
              <a:solidFill>
                <a:srgbClr val="000000"/>
              </a:solidFill>
              <a:ea typeface="新細明體" panose="02020500000000000000" pitchFamily="18" charset="-120"/>
            </a:endParaRPr>
          </a:p>
        </p:txBody>
      </p:sp>
      <p:sp>
        <p:nvSpPr>
          <p:cNvPr id="7" name="Rectangle 19"/>
          <p:cNvSpPr>
            <a:spLocks noChangeArrowheads="1"/>
          </p:cNvSpPr>
          <p:nvPr/>
        </p:nvSpPr>
        <p:spPr bwMode="auto">
          <a:xfrm flipV="1">
            <a:off x="30163" y="3357563"/>
            <a:ext cx="8863012" cy="71437"/>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7536" tIns="48768" rIns="97536" bIns="48768" anchor="ctr"/>
          <a:lstStyle/>
          <a:p>
            <a:pPr defTabSz="975090" fontAlgn="base">
              <a:spcBef>
                <a:spcPct val="0"/>
              </a:spcBef>
              <a:spcAft>
                <a:spcPct val="0"/>
              </a:spcAft>
              <a:defRPr/>
            </a:pPr>
            <a:endParaRPr kumimoji="1" lang="zh-TW" altLang="en-US" sz="1956">
              <a:solidFill>
                <a:srgbClr val="000000"/>
              </a:solidFill>
              <a:ea typeface="新細明體" panose="02020500000000000000" pitchFamily="18" charset="-120"/>
            </a:endParaRPr>
          </a:p>
        </p:txBody>
      </p:sp>
      <p:sp>
        <p:nvSpPr>
          <p:cNvPr id="8" name="Text Box 22"/>
          <p:cNvSpPr txBox="1">
            <a:spLocks noChangeArrowheads="1"/>
          </p:cNvSpPr>
          <p:nvPr/>
        </p:nvSpPr>
        <p:spPr bwMode="auto">
          <a:xfrm>
            <a:off x="5292725" y="257175"/>
            <a:ext cx="2089150" cy="63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536" tIns="48768" rIns="97536" bIns="48768">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3378" dirty="0">
                <a:solidFill>
                  <a:srgbClr val="FFFFFF"/>
                </a:solidFill>
                <a:ea typeface="SimSun" pitchFamily="2" charset="-122"/>
              </a:rPr>
              <a:t>Service </a:t>
            </a:r>
          </a:p>
        </p:txBody>
      </p:sp>
      <p:sp>
        <p:nvSpPr>
          <p:cNvPr id="9" name="Text Box 23"/>
          <p:cNvSpPr txBox="1">
            <a:spLocks noChangeArrowheads="1"/>
          </p:cNvSpPr>
          <p:nvPr/>
        </p:nvSpPr>
        <p:spPr bwMode="auto">
          <a:xfrm>
            <a:off x="5724525" y="765175"/>
            <a:ext cx="3133725"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536" tIns="48768" rIns="97536" bIns="48768">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5778" dirty="0">
                <a:solidFill>
                  <a:srgbClr val="FEFEBC"/>
                </a:solidFill>
              </a:rPr>
              <a:t>Research </a:t>
            </a:r>
          </a:p>
        </p:txBody>
      </p:sp>
      <p:pic>
        <p:nvPicPr>
          <p:cNvPr id="10" name="Picture 25" descr="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4138" y="6165850"/>
            <a:ext cx="1439862"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6" descr="舊院區全貌"/>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8" y="1989138"/>
            <a:ext cx="1979612"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6" descr="佳作16-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63" y="0"/>
            <a:ext cx="2663825"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Rectangle 10"/>
          <p:cNvSpPr>
            <a:spLocks noGrp="1" noChangeArrowheads="1"/>
          </p:cNvSpPr>
          <p:nvPr>
            <p:ph type="subTitle" idx="1"/>
          </p:nvPr>
        </p:nvSpPr>
        <p:spPr>
          <a:xfrm>
            <a:off x="1476375" y="3789369"/>
            <a:ext cx="6400800" cy="1057275"/>
          </a:xfrm>
        </p:spPr>
        <p:txBody>
          <a:bodyPr/>
          <a:lstStyle>
            <a:lvl1pPr marL="0" indent="0" algn="ctr">
              <a:buFont typeface="Wingdings" pitchFamily="2" charset="2"/>
              <a:buNone/>
              <a:defRPr b="1">
                <a:solidFill>
                  <a:srgbClr val="993366"/>
                </a:solidFill>
              </a:defRPr>
            </a:lvl1pPr>
          </a:lstStyle>
          <a:p>
            <a:pPr lvl="0"/>
            <a:r>
              <a:rPr lang="zh-TW" altLang="en-US" noProof="0"/>
              <a:t>按一下以編輯母片副標題樣式</a:t>
            </a:r>
          </a:p>
        </p:txBody>
      </p:sp>
    </p:spTree>
    <p:extLst>
      <p:ext uri="{BB962C8B-B14F-4D97-AF65-F5344CB8AC3E}">
        <p14:creationId xmlns:p14="http://schemas.microsoft.com/office/powerpoint/2010/main" val="3097047035"/>
      </p:ext>
    </p:extLst>
  </p:cSld>
  <p:clrMapOvr>
    <a:masterClrMapping/>
  </p:clrMapOvr>
  <p:transition>
    <p:wipe dir="r"/>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8E415767-9090-4312-93CF-BB1C3DB3606A}" type="slidenum">
              <a:rPr lang="en-US" altLang="zh-TW"/>
              <a:pPr>
                <a:defRPr/>
              </a:pPr>
              <a:t>‹#›</a:t>
            </a:fld>
            <a:endParaRPr lang="en-US" altLang="zh-TW" dirty="0"/>
          </a:p>
        </p:txBody>
      </p:sp>
    </p:spTree>
    <p:extLst>
      <p:ext uri="{BB962C8B-B14F-4D97-AF65-F5344CB8AC3E}">
        <p14:creationId xmlns:p14="http://schemas.microsoft.com/office/powerpoint/2010/main" val="3587456535"/>
      </p:ext>
    </p:extLst>
  </p:cSld>
  <p:clrMapOvr>
    <a:masterClrMapping/>
  </p:clrMapOvr>
  <p:transition>
    <p:wipe dir="r"/>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478"/>
            <a:ext cx="7772400" cy="1362075"/>
          </a:xfrm>
        </p:spPr>
        <p:txBody>
          <a:bodyPr anchor="t"/>
          <a:lstStyle>
            <a:lvl1pPr algn="l">
              <a:defRPr sz="4267"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133"/>
            </a:lvl1pPr>
            <a:lvl2pPr marL="487686" indent="0">
              <a:buNone/>
              <a:defRPr sz="1956"/>
            </a:lvl2pPr>
            <a:lvl3pPr marL="975372" indent="0">
              <a:buNone/>
              <a:defRPr sz="1689"/>
            </a:lvl3pPr>
            <a:lvl4pPr marL="1463058" indent="0">
              <a:buNone/>
              <a:defRPr sz="1511"/>
            </a:lvl4pPr>
            <a:lvl5pPr marL="1950744" indent="0">
              <a:buNone/>
              <a:defRPr sz="1511"/>
            </a:lvl5pPr>
            <a:lvl6pPr marL="2438430" indent="0">
              <a:buNone/>
              <a:defRPr sz="1511"/>
            </a:lvl6pPr>
            <a:lvl7pPr marL="2926117" indent="0">
              <a:buNone/>
              <a:defRPr sz="1511"/>
            </a:lvl7pPr>
            <a:lvl8pPr marL="3413803" indent="0">
              <a:buNone/>
              <a:defRPr sz="1511"/>
            </a:lvl8pPr>
            <a:lvl9pPr marL="3901489" indent="0">
              <a:buNone/>
              <a:defRPr sz="1511"/>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D957F02B-2E87-4C6D-B8BD-F54A48E7D2DA}" type="slidenum">
              <a:rPr lang="en-US" altLang="zh-TW"/>
              <a:pPr>
                <a:defRPr/>
              </a:pPr>
              <a:t>‹#›</a:t>
            </a:fld>
            <a:endParaRPr lang="en-US" altLang="zh-TW" dirty="0"/>
          </a:p>
        </p:txBody>
      </p:sp>
    </p:spTree>
    <p:extLst>
      <p:ext uri="{BB962C8B-B14F-4D97-AF65-F5344CB8AC3E}">
        <p14:creationId xmlns:p14="http://schemas.microsoft.com/office/powerpoint/2010/main" val="96605499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10415817"/>
      </p:ext>
    </p:extLst>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83298" name="Rectangle 2"/>
          <p:cNvSpPr>
            <a:spLocks noGrp="1" noChangeArrowheads="1"/>
          </p:cNvSpPr>
          <p:nvPr>
            <p:ph type="subTitle" sz="quarter" idx="1"/>
          </p:nvPr>
        </p:nvSpPr>
        <p:spPr>
          <a:xfrm>
            <a:off x="457200" y="3529013"/>
            <a:ext cx="8229600" cy="1752600"/>
          </a:xfrm>
        </p:spPr>
        <p:txBody>
          <a:bodyPr/>
          <a:lstStyle>
            <a:lvl1pPr marL="0" indent="0">
              <a:buFont typeface="Wingdings" pitchFamily="2" charset="2"/>
              <a:buNone/>
              <a:defRPr/>
            </a:lvl1pPr>
          </a:lstStyle>
          <a:p>
            <a:r>
              <a:rPr lang="en-GB"/>
              <a:t>Click to edit Master subtitle style</a:t>
            </a:r>
          </a:p>
        </p:txBody>
      </p:sp>
      <p:sp>
        <p:nvSpPr>
          <p:cNvPr id="183299" name="Rectangle 3"/>
          <p:cNvSpPr>
            <a:spLocks noGrp="1" noChangeArrowheads="1"/>
          </p:cNvSpPr>
          <p:nvPr>
            <p:ph type="ctrTitle" sz="quarter"/>
          </p:nvPr>
        </p:nvSpPr>
        <p:spPr>
          <a:xfrm>
            <a:off x="457200" y="2338388"/>
            <a:ext cx="8229600" cy="1143000"/>
          </a:xfrm>
          <a:ln w="12700">
            <a:headEnd type="none" w="sm" len="sm"/>
            <a:tailEnd type="none" w="sm" len="sm"/>
          </a:ln>
        </p:spPr>
        <p:txBody>
          <a:bodyPr/>
          <a:lstStyle>
            <a:lvl1pPr>
              <a:defRPr sz="3600"/>
            </a:lvl1pPr>
          </a:lstStyle>
          <a:p>
            <a:r>
              <a:rPr lang="en-GB"/>
              <a:t>Click to edit Master title style</a:t>
            </a:r>
          </a:p>
        </p:txBody>
      </p:sp>
    </p:spTree>
    <p:extLst>
      <p:ext uri="{BB962C8B-B14F-4D97-AF65-F5344CB8AC3E}">
        <p14:creationId xmlns:p14="http://schemas.microsoft.com/office/powerpoint/2010/main" val="4199324505"/>
      </p:ext>
    </p:extLst>
  </p:cSld>
  <p:clrMapOvr>
    <a:masterClrMapping/>
  </p:clrMapOvr>
  <p:transition>
    <p:wipe dir="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6"/>
            <a:ext cx="4038600" cy="4525963"/>
          </a:xfrm>
        </p:spPr>
        <p:txBody>
          <a:bodyPr/>
          <a:lstStyle>
            <a:lvl1pPr>
              <a:defRPr sz="3022"/>
            </a:lvl1pPr>
            <a:lvl2pPr>
              <a:defRPr sz="2578"/>
            </a:lvl2pPr>
            <a:lvl3pPr>
              <a:defRPr sz="2133"/>
            </a:lvl3pPr>
            <a:lvl4pPr>
              <a:defRPr sz="1956"/>
            </a:lvl4pPr>
            <a:lvl5pPr>
              <a:defRPr sz="1956"/>
            </a:lvl5pPr>
            <a:lvl6pPr>
              <a:defRPr sz="1956"/>
            </a:lvl6pPr>
            <a:lvl7pPr>
              <a:defRPr sz="1956"/>
            </a:lvl7pPr>
            <a:lvl8pPr>
              <a:defRPr sz="1956"/>
            </a:lvl8pPr>
            <a:lvl9pPr>
              <a:defRPr sz="1956"/>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6"/>
            <a:ext cx="4038600" cy="4525963"/>
          </a:xfrm>
        </p:spPr>
        <p:txBody>
          <a:bodyPr/>
          <a:lstStyle>
            <a:lvl1pPr>
              <a:defRPr sz="3022"/>
            </a:lvl1pPr>
            <a:lvl2pPr>
              <a:defRPr sz="2578"/>
            </a:lvl2pPr>
            <a:lvl3pPr>
              <a:defRPr sz="2133"/>
            </a:lvl3pPr>
            <a:lvl4pPr>
              <a:defRPr sz="1956"/>
            </a:lvl4pPr>
            <a:lvl5pPr>
              <a:defRPr sz="1956"/>
            </a:lvl5pPr>
            <a:lvl6pPr>
              <a:defRPr sz="1956"/>
            </a:lvl6pPr>
            <a:lvl7pPr>
              <a:defRPr sz="1956"/>
            </a:lvl7pPr>
            <a:lvl8pPr>
              <a:defRPr sz="1956"/>
            </a:lvl8pPr>
            <a:lvl9pPr>
              <a:defRPr sz="1956"/>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96FA4326-8FD9-44FC-8174-8A1288A91639}" type="slidenum">
              <a:rPr lang="en-US" altLang="zh-TW"/>
              <a:pPr>
                <a:defRPr/>
              </a:pPr>
              <a:t>‹#›</a:t>
            </a:fld>
            <a:endParaRPr lang="en-US" altLang="zh-TW" dirty="0"/>
          </a:p>
        </p:txBody>
      </p:sp>
    </p:spTree>
    <p:extLst>
      <p:ext uri="{BB962C8B-B14F-4D97-AF65-F5344CB8AC3E}">
        <p14:creationId xmlns:p14="http://schemas.microsoft.com/office/powerpoint/2010/main" val="1014040424"/>
      </p:ext>
    </p:extLst>
  </p:cSld>
  <p:clrMapOvr>
    <a:masterClrMapping/>
  </p:clrMapOvr>
  <p:transition>
    <p:wipe dir="r"/>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11" y="1535117"/>
            <a:ext cx="4040188" cy="639763"/>
          </a:xfrm>
        </p:spPr>
        <p:txBody>
          <a:bodyPr anchor="b"/>
          <a:lstStyle>
            <a:lvl1pPr marL="0" indent="0">
              <a:buNone/>
              <a:defRPr sz="2578" b="1"/>
            </a:lvl1pPr>
            <a:lvl2pPr marL="487686" indent="0">
              <a:buNone/>
              <a:defRPr sz="2133" b="1"/>
            </a:lvl2pPr>
            <a:lvl3pPr marL="975372" indent="0">
              <a:buNone/>
              <a:defRPr sz="1956" b="1"/>
            </a:lvl3pPr>
            <a:lvl4pPr marL="1463058" indent="0">
              <a:buNone/>
              <a:defRPr sz="1689" b="1"/>
            </a:lvl4pPr>
            <a:lvl5pPr marL="1950744" indent="0">
              <a:buNone/>
              <a:defRPr sz="1689" b="1"/>
            </a:lvl5pPr>
            <a:lvl6pPr marL="2438430" indent="0">
              <a:buNone/>
              <a:defRPr sz="1689" b="1"/>
            </a:lvl6pPr>
            <a:lvl7pPr marL="2926117" indent="0">
              <a:buNone/>
              <a:defRPr sz="1689" b="1"/>
            </a:lvl7pPr>
            <a:lvl8pPr marL="3413803" indent="0">
              <a:buNone/>
              <a:defRPr sz="1689" b="1"/>
            </a:lvl8pPr>
            <a:lvl9pPr marL="3901489" indent="0">
              <a:buNone/>
              <a:defRPr sz="1689" b="1"/>
            </a:lvl9pPr>
          </a:lstStyle>
          <a:p>
            <a:pPr lvl="0"/>
            <a:r>
              <a:rPr lang="zh-TW" altLang="en-US"/>
              <a:t>按一下以編輯母片文字樣式</a:t>
            </a:r>
          </a:p>
        </p:txBody>
      </p:sp>
      <p:sp>
        <p:nvSpPr>
          <p:cNvPr id="4" name="內容版面配置區 3"/>
          <p:cNvSpPr>
            <a:spLocks noGrp="1"/>
          </p:cNvSpPr>
          <p:nvPr>
            <p:ph sz="half" idx="2"/>
          </p:nvPr>
        </p:nvSpPr>
        <p:spPr>
          <a:xfrm>
            <a:off x="457211" y="2174875"/>
            <a:ext cx="4040188" cy="3951288"/>
          </a:xfrm>
        </p:spPr>
        <p:txBody>
          <a:bodyPr/>
          <a:lstStyle>
            <a:lvl1pPr>
              <a:defRPr sz="2578"/>
            </a:lvl1pPr>
            <a:lvl2pPr>
              <a:defRPr sz="2133"/>
            </a:lvl2pPr>
            <a:lvl3pPr>
              <a:defRPr sz="1956"/>
            </a:lvl3pPr>
            <a:lvl4pPr>
              <a:defRPr sz="1689"/>
            </a:lvl4pPr>
            <a:lvl5pPr>
              <a:defRPr sz="1689"/>
            </a:lvl5pPr>
            <a:lvl6pPr>
              <a:defRPr sz="1689"/>
            </a:lvl6pPr>
            <a:lvl7pPr>
              <a:defRPr sz="1689"/>
            </a:lvl7pPr>
            <a:lvl8pPr>
              <a:defRPr sz="1689"/>
            </a:lvl8pPr>
            <a:lvl9pPr>
              <a:defRPr sz="1689"/>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184" y="1535117"/>
            <a:ext cx="4041775" cy="639763"/>
          </a:xfrm>
        </p:spPr>
        <p:txBody>
          <a:bodyPr anchor="b"/>
          <a:lstStyle>
            <a:lvl1pPr marL="0" indent="0">
              <a:buNone/>
              <a:defRPr sz="2578" b="1"/>
            </a:lvl1pPr>
            <a:lvl2pPr marL="487686" indent="0">
              <a:buNone/>
              <a:defRPr sz="2133" b="1"/>
            </a:lvl2pPr>
            <a:lvl3pPr marL="975372" indent="0">
              <a:buNone/>
              <a:defRPr sz="1956" b="1"/>
            </a:lvl3pPr>
            <a:lvl4pPr marL="1463058" indent="0">
              <a:buNone/>
              <a:defRPr sz="1689" b="1"/>
            </a:lvl4pPr>
            <a:lvl5pPr marL="1950744" indent="0">
              <a:buNone/>
              <a:defRPr sz="1689" b="1"/>
            </a:lvl5pPr>
            <a:lvl6pPr marL="2438430" indent="0">
              <a:buNone/>
              <a:defRPr sz="1689" b="1"/>
            </a:lvl6pPr>
            <a:lvl7pPr marL="2926117" indent="0">
              <a:buNone/>
              <a:defRPr sz="1689" b="1"/>
            </a:lvl7pPr>
            <a:lvl8pPr marL="3413803" indent="0">
              <a:buNone/>
              <a:defRPr sz="1689" b="1"/>
            </a:lvl8pPr>
            <a:lvl9pPr marL="3901489" indent="0">
              <a:buNone/>
              <a:defRPr sz="1689" b="1"/>
            </a:lvl9pPr>
          </a:lstStyle>
          <a:p>
            <a:pPr lvl="0"/>
            <a:r>
              <a:rPr lang="zh-TW" altLang="en-US"/>
              <a:t>按一下以編輯母片文字樣式</a:t>
            </a:r>
          </a:p>
        </p:txBody>
      </p:sp>
      <p:sp>
        <p:nvSpPr>
          <p:cNvPr id="6" name="內容版面配置區 5"/>
          <p:cNvSpPr>
            <a:spLocks noGrp="1"/>
          </p:cNvSpPr>
          <p:nvPr>
            <p:ph sz="quarter" idx="4"/>
          </p:nvPr>
        </p:nvSpPr>
        <p:spPr>
          <a:xfrm>
            <a:off x="4645184" y="2174875"/>
            <a:ext cx="4041775" cy="3951288"/>
          </a:xfrm>
        </p:spPr>
        <p:txBody>
          <a:bodyPr/>
          <a:lstStyle>
            <a:lvl1pPr>
              <a:defRPr sz="2578"/>
            </a:lvl1pPr>
            <a:lvl2pPr>
              <a:defRPr sz="2133"/>
            </a:lvl2pPr>
            <a:lvl3pPr>
              <a:defRPr sz="1956"/>
            </a:lvl3pPr>
            <a:lvl4pPr>
              <a:defRPr sz="1689"/>
            </a:lvl4pPr>
            <a:lvl5pPr>
              <a:defRPr sz="1689"/>
            </a:lvl5pPr>
            <a:lvl6pPr>
              <a:defRPr sz="1689"/>
            </a:lvl6pPr>
            <a:lvl7pPr>
              <a:defRPr sz="1689"/>
            </a:lvl7pPr>
            <a:lvl8pPr>
              <a:defRPr sz="1689"/>
            </a:lvl8pPr>
            <a:lvl9pPr>
              <a:defRPr sz="1689"/>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8" name="頁尾版面配置區 7"/>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9" name="投影片編號版面配置區 8"/>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129743ED-5CAD-4B6D-B87A-F20E1B9B7480}" type="slidenum">
              <a:rPr lang="en-US" altLang="zh-TW"/>
              <a:pPr>
                <a:defRPr/>
              </a:pPr>
              <a:t>‹#›</a:t>
            </a:fld>
            <a:endParaRPr lang="en-US" altLang="zh-TW" dirty="0"/>
          </a:p>
        </p:txBody>
      </p:sp>
    </p:spTree>
    <p:extLst>
      <p:ext uri="{BB962C8B-B14F-4D97-AF65-F5344CB8AC3E}">
        <p14:creationId xmlns:p14="http://schemas.microsoft.com/office/powerpoint/2010/main" val="3235616051"/>
      </p:ext>
    </p:extLst>
  </p:cSld>
  <p:clrMapOvr>
    <a:masterClrMapping/>
  </p:clrMapOvr>
  <p:transition>
    <p:wipe dir="r"/>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1E041FB1-CE3E-42E4-9481-BB393C001FC8}" type="slidenum">
              <a:rPr lang="en-US" altLang="zh-TW"/>
              <a:pPr>
                <a:defRPr/>
              </a:pPr>
              <a:t>‹#›</a:t>
            </a:fld>
            <a:endParaRPr lang="en-US" altLang="zh-TW" dirty="0"/>
          </a:p>
        </p:txBody>
      </p:sp>
    </p:spTree>
    <p:extLst>
      <p:ext uri="{BB962C8B-B14F-4D97-AF65-F5344CB8AC3E}">
        <p14:creationId xmlns:p14="http://schemas.microsoft.com/office/powerpoint/2010/main" val="612794730"/>
      </p:ext>
    </p:extLst>
  </p:cSld>
  <p:clrMapOvr>
    <a:masterClrMapping/>
  </p:clrMapOvr>
  <p:transition>
    <p:wipe dir="r"/>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3" name="頁尾版面配置區 2"/>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4" name="投影片編號版面配置區 3"/>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2051EC02-1A03-4092-A49F-E281D02CA905}" type="slidenum">
              <a:rPr lang="en-US" altLang="zh-TW"/>
              <a:pPr>
                <a:defRPr/>
              </a:pPr>
              <a:t>‹#›</a:t>
            </a:fld>
            <a:endParaRPr lang="en-US" altLang="zh-TW" dirty="0"/>
          </a:p>
        </p:txBody>
      </p:sp>
    </p:spTree>
    <p:extLst>
      <p:ext uri="{BB962C8B-B14F-4D97-AF65-F5344CB8AC3E}">
        <p14:creationId xmlns:p14="http://schemas.microsoft.com/office/powerpoint/2010/main" val="1527519036"/>
      </p:ext>
    </p:extLst>
  </p:cSld>
  <p:clrMapOvr>
    <a:masterClrMapping/>
  </p:clrMapOvr>
  <p:transition>
    <p:wipe dir="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5" y="273051"/>
            <a:ext cx="3008313" cy="1162051"/>
          </a:xfrm>
        </p:spPr>
        <p:txBody>
          <a:bodyPr anchor="b"/>
          <a:lstStyle>
            <a:lvl1pPr algn="l">
              <a:defRPr sz="2133" b="1"/>
            </a:lvl1pPr>
          </a:lstStyle>
          <a:p>
            <a:r>
              <a:rPr lang="zh-TW" altLang="en-US"/>
              <a:t>按一下以編輯母片標題樣式</a:t>
            </a:r>
          </a:p>
        </p:txBody>
      </p:sp>
      <p:sp>
        <p:nvSpPr>
          <p:cNvPr id="3" name="內容版面配置區 2"/>
          <p:cNvSpPr>
            <a:spLocks noGrp="1"/>
          </p:cNvSpPr>
          <p:nvPr>
            <p:ph idx="1"/>
          </p:nvPr>
        </p:nvSpPr>
        <p:spPr>
          <a:xfrm>
            <a:off x="3575113" y="273054"/>
            <a:ext cx="5111750" cy="5853113"/>
          </a:xfrm>
        </p:spPr>
        <p:txBody>
          <a:bodyPr/>
          <a:lstStyle>
            <a:lvl1pPr>
              <a:defRPr sz="3378"/>
            </a:lvl1pPr>
            <a:lvl2pPr>
              <a:defRPr sz="3022"/>
            </a:lvl2pPr>
            <a:lvl3pPr>
              <a:defRPr sz="2578"/>
            </a:lvl3pPr>
            <a:lvl4pPr>
              <a:defRPr sz="2133"/>
            </a:lvl4pPr>
            <a:lvl5pPr>
              <a:defRPr sz="2133"/>
            </a:lvl5pPr>
            <a:lvl6pPr>
              <a:defRPr sz="2133"/>
            </a:lvl6pPr>
            <a:lvl7pPr>
              <a:defRPr sz="2133"/>
            </a:lvl7pPr>
            <a:lvl8pPr>
              <a:defRPr sz="2133"/>
            </a:lvl8pPr>
            <a:lvl9pPr>
              <a:defRPr sz="2133"/>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5" y="1435103"/>
            <a:ext cx="3008313" cy="4691063"/>
          </a:xfrm>
        </p:spPr>
        <p:txBody>
          <a:bodyPr/>
          <a:lstStyle>
            <a:lvl1pPr marL="0" indent="0">
              <a:buNone/>
              <a:defRPr sz="1511"/>
            </a:lvl1pPr>
            <a:lvl2pPr marL="487686" indent="0">
              <a:buNone/>
              <a:defRPr sz="1244"/>
            </a:lvl2pPr>
            <a:lvl3pPr marL="975372" indent="0">
              <a:buNone/>
              <a:defRPr sz="1067"/>
            </a:lvl3pPr>
            <a:lvl4pPr marL="1463058" indent="0">
              <a:buNone/>
              <a:defRPr sz="978"/>
            </a:lvl4pPr>
            <a:lvl5pPr marL="1950744" indent="0">
              <a:buNone/>
              <a:defRPr sz="978"/>
            </a:lvl5pPr>
            <a:lvl6pPr marL="2438430" indent="0">
              <a:buNone/>
              <a:defRPr sz="978"/>
            </a:lvl6pPr>
            <a:lvl7pPr marL="2926117" indent="0">
              <a:buNone/>
              <a:defRPr sz="978"/>
            </a:lvl7pPr>
            <a:lvl8pPr marL="3413803" indent="0">
              <a:buNone/>
              <a:defRPr sz="978"/>
            </a:lvl8pPr>
            <a:lvl9pPr marL="3901489" indent="0">
              <a:buNone/>
              <a:defRPr sz="978"/>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48D0C83E-5C73-44D2-96BB-BDE1CA9291E2}" type="slidenum">
              <a:rPr lang="en-US" altLang="zh-TW"/>
              <a:pPr>
                <a:defRPr/>
              </a:pPr>
              <a:t>‹#›</a:t>
            </a:fld>
            <a:endParaRPr lang="en-US" altLang="zh-TW" dirty="0"/>
          </a:p>
        </p:txBody>
      </p:sp>
    </p:spTree>
    <p:extLst>
      <p:ext uri="{BB962C8B-B14F-4D97-AF65-F5344CB8AC3E}">
        <p14:creationId xmlns:p14="http://schemas.microsoft.com/office/powerpoint/2010/main" val="336998252"/>
      </p:ext>
    </p:extLst>
  </p:cSld>
  <p:clrMapOvr>
    <a:masterClrMapping/>
  </p:clrMapOvr>
  <p:transition>
    <p:wipe dir="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1045"/>
            <a:ext cx="5486400" cy="566739"/>
          </a:xfrm>
        </p:spPr>
        <p:txBody>
          <a:bodyPr anchor="b"/>
          <a:lstStyle>
            <a:lvl1pPr algn="l">
              <a:defRPr sz="2133"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378"/>
            </a:lvl1pPr>
            <a:lvl2pPr marL="487686" indent="0">
              <a:buNone/>
              <a:defRPr sz="3022"/>
            </a:lvl2pPr>
            <a:lvl3pPr marL="975372" indent="0">
              <a:buNone/>
              <a:defRPr sz="2578"/>
            </a:lvl3pPr>
            <a:lvl4pPr marL="1463058" indent="0">
              <a:buNone/>
              <a:defRPr sz="2133"/>
            </a:lvl4pPr>
            <a:lvl5pPr marL="1950744" indent="0">
              <a:buNone/>
              <a:defRPr sz="2133"/>
            </a:lvl5pPr>
            <a:lvl6pPr marL="2438430" indent="0">
              <a:buNone/>
              <a:defRPr sz="2133"/>
            </a:lvl6pPr>
            <a:lvl7pPr marL="2926117" indent="0">
              <a:buNone/>
              <a:defRPr sz="2133"/>
            </a:lvl7pPr>
            <a:lvl8pPr marL="3413803" indent="0">
              <a:buNone/>
              <a:defRPr sz="2133"/>
            </a:lvl8pPr>
            <a:lvl9pPr marL="3901489" indent="0">
              <a:buNone/>
              <a:defRPr sz="2133"/>
            </a:lvl9pPr>
          </a:lstStyle>
          <a:p>
            <a:pPr lvl="0"/>
            <a:endParaRPr lang="zh-TW" altLang="en-US" noProof="0"/>
          </a:p>
        </p:txBody>
      </p:sp>
      <p:sp>
        <p:nvSpPr>
          <p:cNvPr id="4" name="文字版面配置區 3"/>
          <p:cNvSpPr>
            <a:spLocks noGrp="1"/>
          </p:cNvSpPr>
          <p:nvPr>
            <p:ph type="body" sz="half" idx="2"/>
          </p:nvPr>
        </p:nvSpPr>
        <p:spPr>
          <a:xfrm>
            <a:off x="1792288" y="5367783"/>
            <a:ext cx="5486400" cy="804863"/>
          </a:xfrm>
        </p:spPr>
        <p:txBody>
          <a:bodyPr/>
          <a:lstStyle>
            <a:lvl1pPr marL="0" indent="0">
              <a:buNone/>
              <a:defRPr sz="1511"/>
            </a:lvl1pPr>
            <a:lvl2pPr marL="487686" indent="0">
              <a:buNone/>
              <a:defRPr sz="1244"/>
            </a:lvl2pPr>
            <a:lvl3pPr marL="975372" indent="0">
              <a:buNone/>
              <a:defRPr sz="1067"/>
            </a:lvl3pPr>
            <a:lvl4pPr marL="1463058" indent="0">
              <a:buNone/>
              <a:defRPr sz="978"/>
            </a:lvl4pPr>
            <a:lvl5pPr marL="1950744" indent="0">
              <a:buNone/>
              <a:defRPr sz="978"/>
            </a:lvl5pPr>
            <a:lvl6pPr marL="2438430" indent="0">
              <a:buNone/>
              <a:defRPr sz="978"/>
            </a:lvl6pPr>
            <a:lvl7pPr marL="2926117" indent="0">
              <a:buNone/>
              <a:defRPr sz="978"/>
            </a:lvl7pPr>
            <a:lvl8pPr marL="3413803" indent="0">
              <a:buNone/>
              <a:defRPr sz="978"/>
            </a:lvl8pPr>
            <a:lvl9pPr marL="3901489" indent="0">
              <a:buNone/>
              <a:defRPr sz="978"/>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46217CCF-80CC-4784-AD37-878A3953D4E6}" type="slidenum">
              <a:rPr lang="en-US" altLang="zh-TW"/>
              <a:pPr>
                <a:defRPr/>
              </a:pPr>
              <a:t>‹#›</a:t>
            </a:fld>
            <a:endParaRPr lang="en-US" altLang="zh-TW" dirty="0"/>
          </a:p>
        </p:txBody>
      </p:sp>
    </p:spTree>
    <p:extLst>
      <p:ext uri="{BB962C8B-B14F-4D97-AF65-F5344CB8AC3E}">
        <p14:creationId xmlns:p14="http://schemas.microsoft.com/office/powerpoint/2010/main" val="587442145"/>
      </p:ext>
    </p:extLst>
  </p:cSld>
  <p:clrMapOvr>
    <a:masterClrMapping/>
  </p:clrMapOvr>
  <p:transition>
    <p:wipe dir="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29BE8F05-725F-433C-99B3-14C45EF4AF70}" type="slidenum">
              <a:rPr lang="en-US" altLang="zh-TW"/>
              <a:pPr>
                <a:defRPr/>
              </a:pPr>
              <a:t>‹#›</a:t>
            </a:fld>
            <a:endParaRPr lang="en-US" altLang="zh-TW" dirty="0"/>
          </a:p>
        </p:txBody>
      </p:sp>
    </p:spTree>
    <p:extLst>
      <p:ext uri="{BB962C8B-B14F-4D97-AF65-F5344CB8AC3E}">
        <p14:creationId xmlns:p14="http://schemas.microsoft.com/office/powerpoint/2010/main" val="3819392522"/>
      </p:ext>
    </p:extLst>
  </p:cSld>
  <p:clrMapOvr>
    <a:masterClrMapping/>
  </p:clrMapOvr>
  <p:transition>
    <p:wipe dir="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40"/>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640"/>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D4FD8087-37CA-4BCE-9B8A-EEF5ED291C08}" type="slidenum">
              <a:rPr lang="en-US" altLang="zh-TW"/>
              <a:pPr>
                <a:defRPr/>
              </a:pPr>
              <a:t>‹#›</a:t>
            </a:fld>
            <a:endParaRPr lang="en-US" altLang="zh-TW" dirty="0"/>
          </a:p>
        </p:txBody>
      </p:sp>
    </p:spTree>
    <p:extLst>
      <p:ext uri="{BB962C8B-B14F-4D97-AF65-F5344CB8AC3E}">
        <p14:creationId xmlns:p14="http://schemas.microsoft.com/office/powerpoint/2010/main" val="3241994370"/>
      </p:ext>
    </p:extLst>
  </p:cSld>
  <p:clrMapOvr>
    <a:masterClrMapping/>
  </p:clrMapOvr>
  <p:transition>
    <p:wipe dir="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457200" y="274640"/>
            <a:ext cx="8229600" cy="5851525"/>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 name="日期版面配置區 2"/>
          <p:cNvSpPr>
            <a:spLocks noGrp="1"/>
          </p:cNvSpPr>
          <p:nvPr>
            <p:ph type="dt" sz="half" idx="10"/>
          </p:nvPr>
        </p:nvSpPr>
        <p:spPr/>
        <p:txBody>
          <a:bodyPr/>
          <a:lstStyle>
            <a:lvl1pPr defTabSz="812810" eaLnBrk="0" hangingPunct="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812810" eaLnBrk="0" hangingPunct="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812810" eaLnBrk="0" hangingPunct="0">
              <a:defRPr kumimoji="0">
                <a:latin typeface="Arial" pitchFamily="34" charset="0"/>
                <a:ea typeface="+mn-ea"/>
              </a:defRPr>
            </a:lvl1pPr>
          </a:lstStyle>
          <a:p>
            <a:pPr>
              <a:defRPr/>
            </a:pPr>
            <a:fld id="{B7816DD1-3130-4E04-9479-8DE38770E853}" type="slidenum">
              <a:rPr lang="en-US" altLang="zh-TW"/>
              <a:pPr>
                <a:defRPr/>
              </a:pPr>
              <a:t>‹#›</a:t>
            </a:fld>
            <a:endParaRPr lang="en-US" altLang="zh-TW" dirty="0"/>
          </a:p>
        </p:txBody>
      </p:sp>
    </p:spTree>
    <p:extLst>
      <p:ext uri="{BB962C8B-B14F-4D97-AF65-F5344CB8AC3E}">
        <p14:creationId xmlns:p14="http://schemas.microsoft.com/office/powerpoint/2010/main" val="2543151020"/>
      </p:ext>
    </p:extLst>
  </p:cSld>
  <p:clrMapOvr>
    <a:masterClrMapping/>
  </p:clrMapOvr>
  <p:transition>
    <p:wipe dir="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userDrawn="1">
  <p:cSld name="1_Title Only with ref">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4"/>
          <p:cNvSpPr>
            <a:spLocks noGrp="1"/>
          </p:cNvSpPr>
          <p:nvPr>
            <p:ph type="body" sz="quarter" idx="10"/>
          </p:nvPr>
        </p:nvSpPr>
        <p:spPr>
          <a:xfrm>
            <a:off x="467407" y="6087608"/>
            <a:ext cx="8448675" cy="654050"/>
          </a:xfrm>
        </p:spPr>
        <p:txBody>
          <a:bodyPr anchor="b"/>
          <a:lstStyle>
            <a:lvl1pPr algn="r">
              <a:spcAft>
                <a:spcPts val="0"/>
              </a:spcAft>
              <a:buNone/>
              <a:defRPr sz="1067"/>
            </a:lvl1pPr>
          </a:lstStyle>
          <a:p>
            <a:pPr lvl="0"/>
            <a:r>
              <a:rPr lang="en-US" dirty="0"/>
              <a:t>Click to edit Master text styles</a:t>
            </a:r>
          </a:p>
        </p:txBody>
      </p:sp>
    </p:spTree>
    <p:extLst>
      <p:ext uri="{BB962C8B-B14F-4D97-AF65-F5344CB8AC3E}">
        <p14:creationId xmlns:p14="http://schemas.microsoft.com/office/powerpoint/2010/main" val="6872035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6489242"/>
      </p:ext>
    </p:extLst>
  </p:cSld>
  <p:clrMapOvr>
    <a:masterClrMapping/>
  </p:clrMapOvr>
  <p:transition>
    <p:wipe dir="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2_Title Only without ref">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171573312"/>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92104" y="1309688"/>
            <a:ext cx="4187825" cy="5370512"/>
          </a:xfrm>
        </p:spPr>
        <p:txBody>
          <a:bodyPr/>
          <a:lstStyle>
            <a:lvl1pPr>
              <a:defRPr sz="1778"/>
            </a:lvl1pPr>
            <a:lvl2pPr>
              <a:defRPr sz="1778"/>
            </a:lvl2pPr>
            <a:lvl3pPr>
              <a:defRPr sz="1778"/>
            </a:lvl3pPr>
            <a:lvl4pPr>
              <a:defRPr sz="1778"/>
            </a:lvl4pPr>
            <a:lvl5pPr>
              <a:defRPr sz="1778"/>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32326" y="1309688"/>
            <a:ext cx="4189413" cy="5370512"/>
          </a:xfrm>
        </p:spPr>
        <p:txBody>
          <a:bodyPr/>
          <a:lstStyle>
            <a:lvl1pPr>
              <a:defRPr sz="1778"/>
            </a:lvl1pPr>
            <a:lvl2pPr>
              <a:defRPr sz="1778"/>
            </a:lvl2pPr>
            <a:lvl3pPr>
              <a:defRPr sz="1778"/>
            </a:lvl3pPr>
            <a:lvl4pPr>
              <a:defRPr sz="1778"/>
            </a:lvl4pPr>
            <a:lvl5pPr>
              <a:defRPr sz="1778"/>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10"/>
          </p:nvPr>
        </p:nvSpPr>
        <p:spPr>
          <a:xfrm>
            <a:off x="467407" y="6087608"/>
            <a:ext cx="8448675" cy="654050"/>
          </a:xfrm>
        </p:spPr>
        <p:txBody>
          <a:bodyPr anchor="b"/>
          <a:lstStyle>
            <a:lvl1pPr algn="r">
              <a:spcAft>
                <a:spcPts val="0"/>
              </a:spcAft>
              <a:buNone/>
              <a:defRPr sz="1067"/>
            </a:lvl1pPr>
          </a:lstStyle>
          <a:p>
            <a:pPr lvl="0"/>
            <a:r>
              <a:rPr lang="en-US" dirty="0"/>
              <a:t>Click to edit Master text styles</a:t>
            </a:r>
          </a:p>
        </p:txBody>
      </p:sp>
    </p:spTree>
    <p:extLst>
      <p:ext uri="{BB962C8B-B14F-4D97-AF65-F5344CB8AC3E}">
        <p14:creationId xmlns:p14="http://schemas.microsoft.com/office/powerpoint/2010/main" val="2220559683"/>
      </p:ext>
    </p:extLst>
  </p:cSld>
  <p:clrMapOvr>
    <a:masterClrMapping/>
  </p:clrMapOvr>
  <p:transition>
    <p:wipe dir="r"/>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p:cSld name="Title Only ref">
    <p:spTree>
      <p:nvGrpSpPr>
        <p:cNvPr id="1" name=""/>
        <p:cNvGrpSpPr/>
        <p:nvPr/>
      </p:nvGrpSpPr>
      <p:grpSpPr>
        <a:xfrm>
          <a:off x="0" y="0"/>
          <a:ext cx="0" cy="0"/>
          <a:chOff x="0" y="0"/>
          <a:chExt cx="0" cy="0"/>
        </a:xfrm>
      </p:grpSpPr>
      <p:sp>
        <p:nvSpPr>
          <p:cNvPr id="2" name="Title 1"/>
          <p:cNvSpPr>
            <a:spLocks noGrp="1"/>
          </p:cNvSpPr>
          <p:nvPr>
            <p:ph type="title"/>
          </p:nvPr>
        </p:nvSpPr>
        <p:spPr>
          <a:xfrm>
            <a:off x="446090" y="139704"/>
            <a:ext cx="8253412" cy="728663"/>
          </a:xfrm>
        </p:spPr>
        <p:txBody>
          <a:bodyPr tIns="0" bIns="0">
            <a:noAutofit/>
          </a:bodyPr>
          <a:lstStyle>
            <a:lvl1pPr>
              <a:defRPr sz="2311"/>
            </a:lvl1pPr>
          </a:lstStyle>
          <a:p>
            <a:r>
              <a:rPr lang="en-US" dirty="0"/>
              <a:t>Click to edit Master title style</a:t>
            </a:r>
          </a:p>
        </p:txBody>
      </p:sp>
      <p:sp>
        <p:nvSpPr>
          <p:cNvPr id="3" name="Text Placeholder 4"/>
          <p:cNvSpPr>
            <a:spLocks noGrp="1"/>
          </p:cNvSpPr>
          <p:nvPr>
            <p:ph type="body" sz="quarter" idx="10"/>
          </p:nvPr>
        </p:nvSpPr>
        <p:spPr>
          <a:xfrm>
            <a:off x="501662" y="5886450"/>
            <a:ext cx="8448675" cy="654050"/>
          </a:xfrm>
        </p:spPr>
        <p:txBody>
          <a:bodyPr anchor="b"/>
          <a:lstStyle>
            <a:lvl1pPr algn="r">
              <a:buNone/>
              <a:defRPr sz="1067"/>
            </a:lvl1pPr>
          </a:lstStyle>
          <a:p>
            <a:pPr lvl="0"/>
            <a:r>
              <a:rPr lang="en-US"/>
              <a:t>Click to edit Master text styles</a:t>
            </a:r>
          </a:p>
        </p:txBody>
      </p:sp>
    </p:spTree>
    <p:extLst>
      <p:ext uri="{BB962C8B-B14F-4D97-AF65-F5344CB8AC3E}">
        <p14:creationId xmlns:p14="http://schemas.microsoft.com/office/powerpoint/2010/main" val="2217310766"/>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pic>
        <p:nvPicPr>
          <p:cNvPr id="3" name="Picture 26" descr="舊院區全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1989138"/>
            <a:ext cx="1979612"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5"/>
          <p:cNvSpPr>
            <a:spLocks noChangeArrowheads="1"/>
          </p:cNvSpPr>
          <p:nvPr/>
        </p:nvSpPr>
        <p:spPr bwMode="auto">
          <a:xfrm>
            <a:off x="2730500" y="131763"/>
            <a:ext cx="6192838" cy="180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r>
              <a:rPr lang="en-US" altLang="zh-TW" sz="11000">
                <a:solidFill>
                  <a:srgbClr val="C3C6D4"/>
                </a:solidFill>
                <a:latin typeface="Arial" panose="020B0604020202020204" pitchFamily="34" charset="0"/>
                <a:ea typeface="Arial Unicode MS" panose="020B0604020202020204" pitchFamily="34" charset="-120"/>
                <a:cs typeface="Arial Unicode MS" panose="020B0604020202020204" pitchFamily="34" charset="-120"/>
              </a:rPr>
              <a:t>Teaching</a:t>
            </a:r>
          </a:p>
        </p:txBody>
      </p:sp>
      <p:sp>
        <p:nvSpPr>
          <p:cNvPr id="5" name="Rectangle 28"/>
          <p:cNvSpPr>
            <a:spLocks noChangeArrowheads="1"/>
          </p:cNvSpPr>
          <p:nvPr/>
        </p:nvSpPr>
        <p:spPr bwMode="auto">
          <a:xfrm flipV="1">
            <a:off x="65088" y="1917700"/>
            <a:ext cx="9078912" cy="103188"/>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endParaRPr lang="zh-TW" altLang="en-US" sz="2200">
              <a:solidFill>
                <a:srgbClr val="000000"/>
              </a:solidFill>
              <a:latin typeface="Arial" panose="020B0604020202020204" pitchFamily="34" charset="0"/>
            </a:endParaRPr>
          </a:p>
        </p:txBody>
      </p:sp>
      <p:sp>
        <p:nvSpPr>
          <p:cNvPr id="6" name="Rectangle 12"/>
          <p:cNvSpPr>
            <a:spLocks noChangeArrowheads="1"/>
          </p:cNvSpPr>
          <p:nvPr/>
        </p:nvSpPr>
        <p:spPr bwMode="auto">
          <a:xfrm>
            <a:off x="498475" y="17732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algn="ctr" fontAlgn="base">
              <a:spcBef>
                <a:spcPct val="0"/>
              </a:spcBef>
              <a:spcAft>
                <a:spcPct val="0"/>
              </a:spcAft>
              <a:defRPr/>
            </a:pPr>
            <a:endParaRPr lang="zh-TW" altLang="zh-TW" sz="4300" b="1">
              <a:solidFill>
                <a:srgbClr val="993366"/>
              </a:solidFill>
              <a:latin typeface="Arial" panose="020B0604020202020204" pitchFamily="34" charset="0"/>
              <a:ea typeface="標楷體" panose="03000509000000000000" pitchFamily="65" charset="-120"/>
            </a:endParaRPr>
          </a:p>
        </p:txBody>
      </p:sp>
      <p:sp>
        <p:nvSpPr>
          <p:cNvPr id="7" name="Rectangle 16"/>
          <p:cNvSpPr>
            <a:spLocks noChangeArrowheads="1"/>
          </p:cNvSpPr>
          <p:nvPr/>
        </p:nvSpPr>
        <p:spPr bwMode="auto">
          <a:xfrm>
            <a:off x="2701925" y="0"/>
            <a:ext cx="69850" cy="3357563"/>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endParaRPr lang="zh-TW" altLang="en-US" sz="2200">
              <a:solidFill>
                <a:srgbClr val="000000"/>
              </a:solidFill>
              <a:latin typeface="Arial" panose="020B0604020202020204" pitchFamily="34" charset="0"/>
            </a:endParaRPr>
          </a:p>
        </p:txBody>
      </p:sp>
      <p:sp>
        <p:nvSpPr>
          <p:cNvPr id="8" name="Rectangle 19"/>
          <p:cNvSpPr>
            <a:spLocks noChangeArrowheads="1"/>
          </p:cNvSpPr>
          <p:nvPr/>
        </p:nvSpPr>
        <p:spPr bwMode="auto">
          <a:xfrm flipV="1">
            <a:off x="30163" y="3357563"/>
            <a:ext cx="8863012" cy="71437"/>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endParaRPr lang="zh-TW" altLang="en-US" sz="2200">
              <a:solidFill>
                <a:srgbClr val="000000"/>
              </a:solidFill>
              <a:latin typeface="Arial" panose="020B0604020202020204" pitchFamily="34" charset="0"/>
            </a:endParaRPr>
          </a:p>
        </p:txBody>
      </p:sp>
      <p:sp>
        <p:nvSpPr>
          <p:cNvPr id="9" name="Text Box 22"/>
          <p:cNvSpPr txBox="1">
            <a:spLocks noChangeArrowheads="1"/>
          </p:cNvSpPr>
          <p:nvPr/>
        </p:nvSpPr>
        <p:spPr bwMode="auto">
          <a:xfrm>
            <a:off x="5027613" y="217488"/>
            <a:ext cx="208915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3800" dirty="0">
                <a:solidFill>
                  <a:srgbClr val="FFFFFF"/>
                </a:solidFill>
                <a:ea typeface="SimSun" pitchFamily="2" charset="-122"/>
              </a:rPr>
              <a:t>Service </a:t>
            </a:r>
          </a:p>
        </p:txBody>
      </p:sp>
      <p:sp>
        <p:nvSpPr>
          <p:cNvPr id="10" name="Text Box 23"/>
          <p:cNvSpPr txBox="1">
            <a:spLocks noChangeArrowheads="1"/>
          </p:cNvSpPr>
          <p:nvPr/>
        </p:nvSpPr>
        <p:spPr bwMode="auto">
          <a:xfrm>
            <a:off x="5035550" y="938213"/>
            <a:ext cx="3929063" cy="110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9728" tIns="54864" rIns="109728" bIns="54864">
            <a:spAutoFit/>
          </a:bodyPr>
          <a:lstStyle>
            <a:lvl1pPr defTabSz="1096963" eaLnBrk="0" hangingPunct="0">
              <a:defRPr sz="2400">
                <a:solidFill>
                  <a:schemeClr val="tx1"/>
                </a:solidFill>
                <a:latin typeface="Arial" pitchFamily="34" charset="0"/>
                <a:ea typeface="新細明體" pitchFamily="18" charset="-120"/>
              </a:defRPr>
            </a:lvl1pPr>
            <a:lvl2pPr marL="742950" indent="-285750" defTabSz="1096963" eaLnBrk="0" hangingPunct="0">
              <a:defRPr sz="2400">
                <a:solidFill>
                  <a:schemeClr val="tx1"/>
                </a:solidFill>
                <a:latin typeface="Arial" pitchFamily="34" charset="0"/>
                <a:ea typeface="新細明體" pitchFamily="18" charset="-120"/>
              </a:defRPr>
            </a:lvl2pPr>
            <a:lvl3pPr marL="1143000" indent="-228600" defTabSz="1096963" eaLnBrk="0" hangingPunct="0">
              <a:defRPr sz="2400">
                <a:solidFill>
                  <a:schemeClr val="tx1"/>
                </a:solidFill>
                <a:latin typeface="Arial" pitchFamily="34" charset="0"/>
                <a:ea typeface="新細明體" pitchFamily="18" charset="-120"/>
              </a:defRPr>
            </a:lvl3pPr>
            <a:lvl4pPr marL="1600200" indent="-228600" defTabSz="1096963" eaLnBrk="0" hangingPunct="0">
              <a:defRPr sz="2400">
                <a:solidFill>
                  <a:schemeClr val="tx1"/>
                </a:solidFill>
                <a:latin typeface="Arial" pitchFamily="34" charset="0"/>
                <a:ea typeface="新細明體" pitchFamily="18" charset="-120"/>
              </a:defRPr>
            </a:lvl4pPr>
            <a:lvl5pPr marL="2057400" indent="-228600" defTabSz="1096963" eaLnBrk="0" hangingPunct="0">
              <a:defRPr sz="2400">
                <a:solidFill>
                  <a:schemeClr val="tx1"/>
                </a:solidFill>
                <a:latin typeface="Arial" pitchFamily="34" charset="0"/>
                <a:ea typeface="新細明體" pitchFamily="18" charset="-120"/>
              </a:defRPr>
            </a:lvl5pPr>
            <a:lvl6pPr marL="25146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6pPr>
            <a:lvl7pPr marL="29718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7pPr>
            <a:lvl8pPr marL="34290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8pPr>
            <a:lvl9pPr marL="3886200" indent="-228600" defTabSz="1096963" eaLnBrk="0" fontAlgn="base" hangingPunct="0">
              <a:spcBef>
                <a:spcPct val="0"/>
              </a:spcBef>
              <a:spcAft>
                <a:spcPct val="0"/>
              </a:spcAft>
              <a:defRPr sz="2400">
                <a:solidFill>
                  <a:schemeClr val="tx1"/>
                </a:solidFill>
                <a:latin typeface="Arial" pitchFamily="34" charset="0"/>
                <a:ea typeface="新細明體" pitchFamily="18" charset="-120"/>
              </a:defRPr>
            </a:lvl9pPr>
          </a:lstStyle>
          <a:p>
            <a:pPr eaLnBrk="1" fontAlgn="base" hangingPunct="1">
              <a:spcBef>
                <a:spcPct val="50000"/>
              </a:spcBef>
              <a:spcAft>
                <a:spcPct val="0"/>
              </a:spcAft>
              <a:defRPr/>
            </a:pPr>
            <a:r>
              <a:rPr kumimoji="1" lang="en-US" altLang="zh-TW" sz="6500" dirty="0">
                <a:solidFill>
                  <a:srgbClr val="FEFEBC"/>
                </a:solidFill>
              </a:rPr>
              <a:t>Research</a:t>
            </a:r>
          </a:p>
        </p:txBody>
      </p:sp>
      <p:pic>
        <p:nvPicPr>
          <p:cNvPr id="11" name="Picture 36" descr="佳作16-07"/>
          <p:cNvPicPr>
            <a:picLocks noChangeAspect="1" noChangeArrowheads="1"/>
          </p:cNvPicPr>
          <p:nvPr userDrawn="1"/>
        </p:nvPicPr>
        <p:blipFill>
          <a:blip r:embed="rId3">
            <a:extLst>
              <a:ext uri="{28A0092B-C50C-407E-A947-70E740481C1C}">
                <a14:useLocalDpi xmlns:a14="http://schemas.microsoft.com/office/drawing/2010/main" val="0"/>
              </a:ext>
            </a:extLst>
          </a:blip>
          <a:srcRect l="862" r="-2"/>
          <a:stretch>
            <a:fillRect/>
          </a:stretch>
        </p:blipFill>
        <p:spPr bwMode="auto">
          <a:xfrm>
            <a:off x="0" y="0"/>
            <a:ext cx="2693988"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Rectangle 10"/>
          <p:cNvSpPr>
            <a:spLocks noGrp="1" noChangeArrowheads="1"/>
          </p:cNvSpPr>
          <p:nvPr>
            <p:ph type="subTitle" idx="1"/>
          </p:nvPr>
        </p:nvSpPr>
        <p:spPr>
          <a:xfrm>
            <a:off x="1099930" y="3789446"/>
            <a:ext cx="7153690" cy="1057275"/>
          </a:xfrm>
        </p:spPr>
        <p:txBody>
          <a:bodyPr/>
          <a:lstStyle>
            <a:lvl1pPr marL="0" indent="0" algn="ctr">
              <a:buFont typeface="Wingdings" pitchFamily="2" charset="2"/>
              <a:buNone/>
              <a:defRPr b="1">
                <a:solidFill>
                  <a:srgbClr val="993366"/>
                </a:solidFill>
              </a:defRPr>
            </a:lvl1pPr>
          </a:lstStyle>
          <a:p>
            <a:pPr lvl="0"/>
            <a:r>
              <a:rPr lang="zh-TW" altLang="en-US" noProof="0" dirty="0"/>
              <a:t>按一下以編輯母片副標題樣式</a:t>
            </a:r>
          </a:p>
        </p:txBody>
      </p:sp>
    </p:spTree>
    <p:extLst>
      <p:ext uri="{BB962C8B-B14F-4D97-AF65-F5344CB8AC3E}">
        <p14:creationId xmlns:p14="http://schemas.microsoft.com/office/powerpoint/2010/main" val="1839526398"/>
      </p:ext>
    </p:extLst>
  </p:cSld>
  <p:clrMapOvr>
    <a:masterClrMapping/>
  </p:clrMapOvr>
  <p:transition>
    <p:wipe dir="r"/>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104B94F0-2701-4242-9599-93BB4CC56F1B}" type="slidenum">
              <a:rPr lang="en-US" altLang="zh-TW"/>
              <a:pPr>
                <a:defRPr/>
              </a:pPr>
              <a:t>‹#›</a:t>
            </a:fld>
            <a:endParaRPr lang="en-US" altLang="zh-TW" dirty="0"/>
          </a:p>
        </p:txBody>
      </p:sp>
    </p:spTree>
    <p:extLst>
      <p:ext uri="{BB962C8B-B14F-4D97-AF65-F5344CB8AC3E}">
        <p14:creationId xmlns:p14="http://schemas.microsoft.com/office/powerpoint/2010/main" val="2316145622"/>
      </p:ext>
    </p:extLst>
  </p:cSld>
  <p:clrMapOvr>
    <a:masterClrMapping/>
  </p:clrMapOvr>
  <p:transition>
    <p:wipe dir="r"/>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682"/>
            <a:ext cx="7772400" cy="1362075"/>
          </a:xfrm>
        </p:spPr>
        <p:txBody>
          <a:bodyPr anchor="t"/>
          <a:lstStyle>
            <a:lvl1pPr algn="l">
              <a:defRPr sz="48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400"/>
            </a:lvl1pPr>
            <a:lvl2pPr marL="548640" indent="0">
              <a:buNone/>
              <a:defRPr sz="2200"/>
            </a:lvl2pPr>
            <a:lvl3pPr marL="1097280" indent="0">
              <a:buNone/>
              <a:defRPr sz="1900"/>
            </a:lvl3pPr>
            <a:lvl4pPr marL="1645920" indent="0">
              <a:buNone/>
              <a:defRPr sz="1700"/>
            </a:lvl4pPr>
            <a:lvl5pPr marL="2194560" indent="0">
              <a:buNone/>
              <a:defRPr sz="1700"/>
            </a:lvl5pPr>
            <a:lvl6pPr marL="2743200" indent="0">
              <a:buNone/>
              <a:defRPr sz="1700"/>
            </a:lvl6pPr>
            <a:lvl7pPr marL="3291840" indent="0">
              <a:buNone/>
              <a:defRPr sz="1700"/>
            </a:lvl7pPr>
            <a:lvl8pPr marL="3840480" indent="0">
              <a:buNone/>
              <a:defRPr sz="1700"/>
            </a:lvl8pPr>
            <a:lvl9pPr marL="4389120" indent="0">
              <a:buNone/>
              <a:defRPr sz="1700"/>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4A439DD2-FCB3-4792-A477-DF12C422EC7A}" type="slidenum">
              <a:rPr lang="en-US" altLang="zh-TW"/>
              <a:pPr>
                <a:defRPr/>
              </a:pPr>
              <a:t>‹#›</a:t>
            </a:fld>
            <a:endParaRPr lang="en-US" altLang="zh-TW" dirty="0"/>
          </a:p>
        </p:txBody>
      </p:sp>
    </p:spTree>
    <p:extLst>
      <p:ext uri="{BB962C8B-B14F-4D97-AF65-F5344CB8AC3E}">
        <p14:creationId xmlns:p14="http://schemas.microsoft.com/office/powerpoint/2010/main" val="975811449"/>
      </p:ext>
    </p:extLst>
  </p:cSld>
  <p:clrMapOvr>
    <a:masterClrMapping/>
  </p:clrMapOvr>
  <p:transition>
    <p:wipe dir="r"/>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6"/>
            <a:ext cx="4038600" cy="4525963"/>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F5EA15A4-649E-482A-B092-820280DEEBAB}" type="slidenum">
              <a:rPr lang="en-US" altLang="zh-TW"/>
              <a:pPr>
                <a:defRPr/>
              </a:pPr>
              <a:t>‹#›</a:t>
            </a:fld>
            <a:endParaRPr lang="en-US" altLang="zh-TW" dirty="0"/>
          </a:p>
        </p:txBody>
      </p:sp>
    </p:spTree>
    <p:extLst>
      <p:ext uri="{BB962C8B-B14F-4D97-AF65-F5344CB8AC3E}">
        <p14:creationId xmlns:p14="http://schemas.microsoft.com/office/powerpoint/2010/main" val="2218584864"/>
      </p:ext>
    </p:extLst>
  </p:cSld>
  <p:clrMapOvr>
    <a:masterClrMapping/>
  </p:clrMapOvr>
  <p:transition>
    <p:wipe dir="r"/>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11" y="1535117"/>
            <a:ext cx="4040188"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4" name="內容版面配置區 3"/>
          <p:cNvSpPr>
            <a:spLocks noGrp="1"/>
          </p:cNvSpPr>
          <p:nvPr>
            <p:ph sz="half" idx="2"/>
          </p:nvPr>
        </p:nvSpPr>
        <p:spPr>
          <a:xfrm>
            <a:off x="457211" y="2174875"/>
            <a:ext cx="4040188"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184" y="1535117"/>
            <a:ext cx="4041775" cy="639763"/>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zh-TW" altLang="en-US"/>
              <a:t>按一下以編輯母片文字樣式</a:t>
            </a:r>
          </a:p>
        </p:txBody>
      </p:sp>
      <p:sp>
        <p:nvSpPr>
          <p:cNvPr id="6" name="內容版面配置區 5"/>
          <p:cNvSpPr>
            <a:spLocks noGrp="1"/>
          </p:cNvSpPr>
          <p:nvPr>
            <p:ph sz="quarter" idx="4"/>
          </p:nvPr>
        </p:nvSpPr>
        <p:spPr>
          <a:xfrm>
            <a:off x="4645184" y="2174875"/>
            <a:ext cx="4041775" cy="3951288"/>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8" name="頁尾版面配置區 7"/>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9" name="投影片編號版面配置區 8"/>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378C0E19-1523-47F2-9A47-2C7AC36C4D7D}" type="slidenum">
              <a:rPr lang="en-US" altLang="zh-TW"/>
              <a:pPr>
                <a:defRPr/>
              </a:pPr>
              <a:t>‹#›</a:t>
            </a:fld>
            <a:endParaRPr lang="en-US" altLang="zh-TW" dirty="0"/>
          </a:p>
        </p:txBody>
      </p:sp>
    </p:spTree>
    <p:extLst>
      <p:ext uri="{BB962C8B-B14F-4D97-AF65-F5344CB8AC3E}">
        <p14:creationId xmlns:p14="http://schemas.microsoft.com/office/powerpoint/2010/main" val="227330376"/>
      </p:ext>
    </p:extLst>
  </p:cSld>
  <p:clrMapOvr>
    <a:masterClrMapping/>
  </p:clrMapOvr>
  <p:transition>
    <p:wipe dir="r"/>
  </p:transition>
</p:sldLayout>
</file>

<file path=ppt/slideLayouts/slideLayout41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3E8ACBEC-574B-4D9A-9446-617E1CE8B1BC}" type="slidenum">
              <a:rPr lang="en-US" altLang="zh-TW"/>
              <a:pPr>
                <a:defRPr/>
              </a:pPr>
              <a:t>‹#›</a:t>
            </a:fld>
            <a:endParaRPr lang="en-US" altLang="zh-TW" dirty="0"/>
          </a:p>
        </p:txBody>
      </p:sp>
    </p:spTree>
    <p:extLst>
      <p:ext uri="{BB962C8B-B14F-4D97-AF65-F5344CB8AC3E}">
        <p14:creationId xmlns:p14="http://schemas.microsoft.com/office/powerpoint/2010/main" val="2390829421"/>
      </p:ext>
    </p:extLst>
  </p:cSld>
  <p:clrMapOvr>
    <a:masterClrMapping/>
  </p:clrMapOvr>
  <p:transition>
    <p:wipe dir="r"/>
  </p:transition>
</p:sldLayout>
</file>

<file path=ppt/slideLayouts/slideLayout4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3" name="頁尾版面配置區 2"/>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4" name="投影片編號版面配置區 3"/>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110604C2-202A-4D8E-A07F-9E224D5AC9CE}" type="slidenum">
              <a:rPr lang="en-US" altLang="zh-TW"/>
              <a:pPr>
                <a:defRPr/>
              </a:pPr>
              <a:t>‹#›</a:t>
            </a:fld>
            <a:endParaRPr lang="en-US" altLang="zh-TW" dirty="0"/>
          </a:p>
        </p:txBody>
      </p:sp>
    </p:spTree>
    <p:extLst>
      <p:ext uri="{BB962C8B-B14F-4D97-AF65-F5344CB8AC3E}">
        <p14:creationId xmlns:p14="http://schemas.microsoft.com/office/powerpoint/2010/main" val="3795053402"/>
      </p:ext>
    </p:extLst>
  </p:cSld>
  <p:clrMapOvr>
    <a:masterClrMapping/>
  </p:clrMapOvr>
  <p:transition>
    <p:wipe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911139549"/>
      </p:ext>
    </p:extLst>
  </p:cSld>
  <p:clrMapOvr>
    <a:masterClrMapping/>
  </p:clrMapOvr>
  <p:transition>
    <p:wipe dir="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5" y="273125"/>
            <a:ext cx="3008313" cy="1162051"/>
          </a:xfrm>
        </p:spPr>
        <p:txBody>
          <a:bodyPr anchor="b"/>
          <a:lstStyle>
            <a:lvl1pPr algn="l">
              <a:defRPr sz="2400" b="1"/>
            </a:lvl1pPr>
          </a:lstStyle>
          <a:p>
            <a:r>
              <a:rPr lang="zh-TW" altLang="en-US"/>
              <a:t>按一下以編輯母片標題樣式</a:t>
            </a:r>
          </a:p>
        </p:txBody>
      </p:sp>
      <p:sp>
        <p:nvSpPr>
          <p:cNvPr id="3" name="內容版面配置區 2"/>
          <p:cNvSpPr>
            <a:spLocks noGrp="1"/>
          </p:cNvSpPr>
          <p:nvPr>
            <p:ph idx="1"/>
          </p:nvPr>
        </p:nvSpPr>
        <p:spPr>
          <a:xfrm>
            <a:off x="3575113" y="273126"/>
            <a:ext cx="5111750" cy="5853113"/>
          </a:xfrm>
        </p:spPr>
        <p:txBody>
          <a:bodyPr/>
          <a:lstStyle>
            <a:lvl1pPr>
              <a:defRPr sz="3800"/>
            </a:lvl1pPr>
            <a:lvl2pPr>
              <a:defRPr sz="34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5" y="1435103"/>
            <a:ext cx="3008313" cy="46910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5EEE8B6E-5C37-4B70-9F51-4869B4E333C2}" type="slidenum">
              <a:rPr lang="en-US" altLang="zh-TW"/>
              <a:pPr>
                <a:defRPr/>
              </a:pPr>
              <a:t>‹#›</a:t>
            </a:fld>
            <a:endParaRPr lang="en-US" altLang="zh-TW" dirty="0"/>
          </a:p>
        </p:txBody>
      </p:sp>
    </p:spTree>
    <p:extLst>
      <p:ext uri="{BB962C8B-B14F-4D97-AF65-F5344CB8AC3E}">
        <p14:creationId xmlns:p14="http://schemas.microsoft.com/office/powerpoint/2010/main" val="4207034701"/>
      </p:ext>
    </p:extLst>
  </p:cSld>
  <p:clrMapOvr>
    <a:masterClrMapping/>
  </p:clrMapOvr>
  <p:transition>
    <p:wipe dir="r"/>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1249"/>
            <a:ext cx="5486400" cy="566739"/>
          </a:xfrm>
        </p:spPr>
        <p:txBody>
          <a:bodyPr anchor="b"/>
          <a:lstStyle>
            <a:lvl1pPr algn="l">
              <a:defRPr sz="2400"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800"/>
            </a:lvl1pPr>
            <a:lvl2pPr marL="548640" indent="0">
              <a:buNone/>
              <a:defRPr sz="3400"/>
            </a:lvl2pPr>
            <a:lvl3pPr marL="1097280" indent="0">
              <a:buNone/>
              <a:defRPr sz="290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pPr lvl="0"/>
            <a:endParaRPr lang="zh-TW" altLang="en-US" noProof="0"/>
          </a:p>
        </p:txBody>
      </p:sp>
      <p:sp>
        <p:nvSpPr>
          <p:cNvPr id="4" name="文字版面配置區 3"/>
          <p:cNvSpPr>
            <a:spLocks noGrp="1"/>
          </p:cNvSpPr>
          <p:nvPr>
            <p:ph type="body" sz="half" idx="2"/>
          </p:nvPr>
        </p:nvSpPr>
        <p:spPr>
          <a:xfrm>
            <a:off x="1792288" y="5367987"/>
            <a:ext cx="5486400" cy="804863"/>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6" name="頁尾版面配置區 5"/>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7" name="投影片編號版面配置區 6"/>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2BE7C9C9-E018-4344-BC86-D7E054979247}" type="slidenum">
              <a:rPr lang="en-US" altLang="zh-TW"/>
              <a:pPr>
                <a:defRPr/>
              </a:pPr>
              <a:t>‹#›</a:t>
            </a:fld>
            <a:endParaRPr lang="en-US" altLang="zh-TW" dirty="0"/>
          </a:p>
        </p:txBody>
      </p:sp>
    </p:spTree>
    <p:extLst>
      <p:ext uri="{BB962C8B-B14F-4D97-AF65-F5344CB8AC3E}">
        <p14:creationId xmlns:p14="http://schemas.microsoft.com/office/powerpoint/2010/main" val="3437996112"/>
      </p:ext>
    </p:extLst>
  </p:cSld>
  <p:clrMapOvr>
    <a:masterClrMapping/>
  </p:clrMapOvr>
  <p:transition>
    <p:wipe dir="r"/>
  </p:transition>
</p:sldLayout>
</file>

<file path=ppt/slideLayouts/slideLayout42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B94A5140-4D5C-499E-9FAC-41E13A0E8545}" type="slidenum">
              <a:rPr lang="en-US" altLang="zh-TW"/>
              <a:pPr>
                <a:defRPr/>
              </a:pPr>
              <a:t>‹#›</a:t>
            </a:fld>
            <a:endParaRPr lang="en-US" altLang="zh-TW" dirty="0"/>
          </a:p>
        </p:txBody>
      </p:sp>
    </p:spTree>
    <p:extLst>
      <p:ext uri="{BB962C8B-B14F-4D97-AF65-F5344CB8AC3E}">
        <p14:creationId xmlns:p14="http://schemas.microsoft.com/office/powerpoint/2010/main" val="4185220537"/>
      </p:ext>
    </p:extLst>
  </p:cSld>
  <p:clrMapOvr>
    <a:masterClrMapping/>
  </p:clrMapOvr>
  <p:transition>
    <p:wipe dir="r"/>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712"/>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712"/>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5" name="頁尾版面配置區 4"/>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6" name="投影片編號版面配置區 5"/>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7FB573E8-304D-4BDA-9235-1B40483C8084}" type="slidenum">
              <a:rPr lang="en-US" altLang="zh-TW"/>
              <a:pPr>
                <a:defRPr/>
              </a:pPr>
              <a:t>‹#›</a:t>
            </a:fld>
            <a:endParaRPr lang="en-US" altLang="zh-TW" dirty="0"/>
          </a:p>
        </p:txBody>
      </p:sp>
    </p:spTree>
    <p:extLst>
      <p:ext uri="{BB962C8B-B14F-4D97-AF65-F5344CB8AC3E}">
        <p14:creationId xmlns:p14="http://schemas.microsoft.com/office/powerpoint/2010/main" val="1859229740"/>
      </p:ext>
    </p:extLst>
  </p:cSld>
  <p:clrMapOvr>
    <a:masterClrMapping/>
  </p:clrMapOvr>
  <p:transition>
    <p:wipe dir="r"/>
  </p:transition>
</p:sldLayout>
</file>

<file path=ppt/slideLayouts/slideLayout424.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457200" y="274712"/>
            <a:ext cx="8229600" cy="5851525"/>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 name="日期版面配置區 2"/>
          <p:cNvSpPr>
            <a:spLocks noGrp="1"/>
          </p:cNvSpPr>
          <p:nvPr>
            <p:ph type="dt" sz="half" idx="10"/>
          </p:nvPr>
        </p:nvSpPr>
        <p:spPr/>
        <p:txBody>
          <a:bodyPr/>
          <a:lstStyle>
            <a:lvl1pPr defTabSz="914400" eaLnBrk="0" hangingPunct="0">
              <a:defRPr kumimoji="0">
                <a:latin typeface="Arial" pitchFamily="34" charset="0"/>
                <a:ea typeface="+mn-ea"/>
              </a:defRPr>
            </a:lvl1pPr>
          </a:lstStyle>
          <a:p>
            <a:pPr>
              <a:defRPr/>
            </a:pPr>
            <a:endParaRPr lang="en-US" altLang="zh-TW"/>
          </a:p>
        </p:txBody>
      </p:sp>
      <p:sp>
        <p:nvSpPr>
          <p:cNvPr id="4" name="頁尾版面配置區 3"/>
          <p:cNvSpPr>
            <a:spLocks noGrp="1"/>
          </p:cNvSpPr>
          <p:nvPr>
            <p:ph type="ftr" sz="quarter" idx="11"/>
          </p:nvPr>
        </p:nvSpPr>
        <p:spPr/>
        <p:txBody>
          <a:bodyPr/>
          <a:lstStyle>
            <a:lvl1pPr defTabSz="914400" eaLnBrk="0" hangingPunct="0">
              <a:defRPr kumimoji="0">
                <a:latin typeface="Arial" pitchFamily="34" charset="0"/>
                <a:ea typeface="+mn-ea"/>
              </a:defRPr>
            </a:lvl1pPr>
          </a:lstStyle>
          <a:p>
            <a:pPr>
              <a:defRPr/>
            </a:pPr>
            <a:endParaRPr lang="zh-TW" altLang="zh-TW"/>
          </a:p>
        </p:txBody>
      </p:sp>
      <p:sp>
        <p:nvSpPr>
          <p:cNvPr id="5" name="投影片編號版面配置區 4"/>
          <p:cNvSpPr>
            <a:spLocks noGrp="1"/>
          </p:cNvSpPr>
          <p:nvPr>
            <p:ph type="sldNum" sz="quarter" idx="12"/>
          </p:nvPr>
        </p:nvSpPr>
        <p:spPr/>
        <p:txBody>
          <a:bodyPr/>
          <a:lstStyle>
            <a:lvl1pPr defTabSz="914400" eaLnBrk="0" hangingPunct="0">
              <a:defRPr kumimoji="0">
                <a:latin typeface="Arial" pitchFamily="34" charset="0"/>
                <a:ea typeface="+mn-ea"/>
              </a:defRPr>
            </a:lvl1pPr>
          </a:lstStyle>
          <a:p>
            <a:pPr>
              <a:defRPr/>
            </a:pPr>
            <a:fld id="{06A13785-BD1D-4993-9582-54E8D2EE28DA}" type="slidenum">
              <a:rPr lang="en-US" altLang="zh-TW"/>
              <a:pPr>
                <a:defRPr/>
              </a:pPr>
              <a:t>‹#›</a:t>
            </a:fld>
            <a:endParaRPr lang="en-US" altLang="zh-TW" dirty="0"/>
          </a:p>
        </p:txBody>
      </p:sp>
    </p:spTree>
    <p:extLst>
      <p:ext uri="{BB962C8B-B14F-4D97-AF65-F5344CB8AC3E}">
        <p14:creationId xmlns:p14="http://schemas.microsoft.com/office/powerpoint/2010/main" val="2295437786"/>
      </p:ext>
    </p:extLst>
  </p:cSld>
  <p:clrMapOvr>
    <a:masterClrMapping/>
  </p:clrMapOvr>
  <p:transition>
    <p:wipe dir="r"/>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userDrawn="1">
  <p:cSld name="1_Title and Content with ref">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000"/>
            </a:lvl1pPr>
            <a:lvl3pPr>
              <a:defRPr sz="2000"/>
            </a:lvl3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467446" y="6087608"/>
            <a:ext cx="8448675" cy="654050"/>
          </a:xfrm>
        </p:spPr>
        <p:txBody>
          <a:bodyPr anchor="b"/>
          <a:lstStyle>
            <a:lvl1pPr algn="r">
              <a:spcAft>
                <a:spcPts val="0"/>
              </a:spcAft>
              <a:buNone/>
              <a:defRPr sz="1200"/>
            </a:lvl1pPr>
          </a:lstStyle>
          <a:p>
            <a:pPr lvl="0"/>
            <a:r>
              <a:rPr lang="en-US" dirty="0"/>
              <a:t>Click to edit Master text styles</a:t>
            </a:r>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818268286"/>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userDrawn="1">
  <p:cSld name="1_Title Only with ref">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4"/>
          <p:cNvSpPr>
            <a:spLocks noGrp="1"/>
          </p:cNvSpPr>
          <p:nvPr>
            <p:ph type="body" sz="quarter" idx="10"/>
          </p:nvPr>
        </p:nvSpPr>
        <p:spPr>
          <a:xfrm>
            <a:off x="467446" y="6087608"/>
            <a:ext cx="8448675" cy="654050"/>
          </a:xfrm>
        </p:spPr>
        <p:txBody>
          <a:bodyPr anchor="b"/>
          <a:lstStyle>
            <a:lvl1pPr algn="r">
              <a:spcAft>
                <a:spcPts val="0"/>
              </a:spcAft>
              <a:buNone/>
              <a:defRPr sz="1200"/>
            </a:lvl1pPr>
          </a:lstStyle>
          <a:p>
            <a:pPr lvl="0"/>
            <a:r>
              <a:rPr lang="en-US" dirty="0"/>
              <a:t>Click to edit Master text styles</a:t>
            </a:r>
          </a:p>
        </p:txBody>
      </p:sp>
    </p:spTree>
    <p:extLst>
      <p:ext uri="{BB962C8B-B14F-4D97-AF65-F5344CB8AC3E}">
        <p14:creationId xmlns:p14="http://schemas.microsoft.com/office/powerpoint/2010/main" val="1109016257"/>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p:cNvGrpSpPr>
            <a:grpSpLocks/>
          </p:cNvGrpSpPr>
          <p:nvPr/>
        </p:nvGrpSpPr>
        <p:grpSpPr bwMode="auto">
          <a:xfrm>
            <a:off x="0" y="0"/>
            <a:ext cx="9144000" cy="6858000"/>
            <a:chOff x="0" y="0"/>
            <a:chExt cx="5760" cy="4320"/>
          </a:xfrm>
        </p:grpSpPr>
        <p:grpSp>
          <p:nvGrpSpPr>
            <p:cNvPr id="5" name="Group 7"/>
            <p:cNvGrpSpPr>
              <a:grpSpLocks/>
            </p:cNvGrpSpPr>
            <p:nvPr/>
          </p:nvGrpSpPr>
          <p:grpSpPr bwMode="auto">
            <a:xfrm>
              <a:off x="0" y="0"/>
              <a:ext cx="5760" cy="4320"/>
              <a:chOff x="0" y="0"/>
              <a:chExt cx="5760" cy="4320"/>
            </a:xfrm>
          </p:grpSpPr>
          <p:pic>
            <p:nvPicPr>
              <p:cNvPr id="9" name="Picture 9" descr="Slide 3_L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60" cy="4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10" descr="NUHS Logo AW_LRL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35" y="294"/>
                <a:ext cx="740" cy="3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6" name="TextBox 5"/>
            <p:cNvSpPr txBox="1">
              <a:spLocks noChangeArrowheads="1"/>
            </p:cNvSpPr>
            <p:nvPr/>
          </p:nvSpPr>
          <p:spPr bwMode="auto">
            <a:xfrm>
              <a:off x="3432" y="2744"/>
              <a:ext cx="840" cy="1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defTabSz="457200">
                <a:defRPr>
                  <a:solidFill>
                    <a:schemeClr val="tx1"/>
                  </a:solidFill>
                  <a:latin typeface="Arial" charset="0"/>
                </a:defRPr>
              </a:lvl1pPr>
              <a:lvl2pPr marL="742950" indent="-285750" defTabSz="457200">
                <a:defRPr>
                  <a:solidFill>
                    <a:schemeClr val="tx1"/>
                  </a:solidFill>
                  <a:latin typeface="Arial" charset="0"/>
                </a:defRPr>
              </a:lvl2pPr>
              <a:lvl3pPr marL="1143000" indent="-228600" defTabSz="457200">
                <a:defRPr>
                  <a:solidFill>
                    <a:schemeClr val="tx1"/>
                  </a:solidFill>
                  <a:latin typeface="Arial" charset="0"/>
                </a:defRPr>
              </a:lvl3pPr>
              <a:lvl4pPr marL="1600200" indent="-228600" defTabSz="457200">
                <a:defRPr>
                  <a:solidFill>
                    <a:schemeClr val="tx1"/>
                  </a:solidFill>
                  <a:latin typeface="Arial" charset="0"/>
                </a:defRPr>
              </a:lvl4pPr>
              <a:lvl5pPr marL="2057400" indent="-228600" defTabSz="4572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lgn="r" fontAlgn="base">
                <a:spcBef>
                  <a:spcPct val="0"/>
                </a:spcBef>
                <a:spcAft>
                  <a:spcPct val="0"/>
                </a:spcAft>
                <a:defRPr/>
              </a:pPr>
              <a:r>
                <a:rPr lang="en-US" sz="1400" b="1">
                  <a:solidFill>
                    <a:srgbClr val="FF6600"/>
                  </a:solidFill>
                  <a:ea typeface="ＭＳ Ｐゴシック" pitchFamily="34" charset="-128"/>
                  <a:cs typeface="Arial" charset="0"/>
                </a:rPr>
                <a:t>Education</a:t>
              </a:r>
            </a:p>
          </p:txBody>
        </p:sp>
        <p:sp>
          <p:nvSpPr>
            <p:cNvPr id="7" name="TextBox 6"/>
            <p:cNvSpPr txBox="1">
              <a:spLocks noChangeArrowheads="1"/>
            </p:cNvSpPr>
            <p:nvPr/>
          </p:nvSpPr>
          <p:spPr bwMode="auto">
            <a:xfrm>
              <a:off x="3096" y="2487"/>
              <a:ext cx="973" cy="1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defTabSz="457200">
                <a:defRPr>
                  <a:solidFill>
                    <a:schemeClr val="tx1"/>
                  </a:solidFill>
                  <a:latin typeface="Arial" charset="0"/>
                </a:defRPr>
              </a:lvl1pPr>
              <a:lvl2pPr marL="742950" indent="-285750" defTabSz="457200">
                <a:defRPr>
                  <a:solidFill>
                    <a:schemeClr val="tx1"/>
                  </a:solidFill>
                  <a:latin typeface="Arial" charset="0"/>
                </a:defRPr>
              </a:lvl2pPr>
              <a:lvl3pPr marL="1143000" indent="-228600" defTabSz="457200">
                <a:defRPr>
                  <a:solidFill>
                    <a:schemeClr val="tx1"/>
                  </a:solidFill>
                  <a:latin typeface="Arial" charset="0"/>
                </a:defRPr>
              </a:lvl3pPr>
              <a:lvl4pPr marL="1600200" indent="-228600" defTabSz="457200">
                <a:defRPr>
                  <a:solidFill>
                    <a:schemeClr val="tx1"/>
                  </a:solidFill>
                  <a:latin typeface="Arial" charset="0"/>
                </a:defRPr>
              </a:lvl4pPr>
              <a:lvl5pPr marL="2057400" indent="-228600" defTabSz="4572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lgn="r" fontAlgn="base">
                <a:spcBef>
                  <a:spcPct val="0"/>
                </a:spcBef>
                <a:spcAft>
                  <a:spcPct val="0"/>
                </a:spcAft>
                <a:defRPr/>
              </a:pPr>
              <a:r>
                <a:rPr lang="en-US" sz="1400" b="1">
                  <a:solidFill>
                    <a:srgbClr val="00AEEF"/>
                  </a:solidFill>
                  <a:ea typeface="ＭＳ Ｐゴシック" pitchFamily="34" charset="-128"/>
                  <a:cs typeface="Arial" charset="0"/>
                </a:rPr>
                <a:t>Clinical Care</a:t>
              </a:r>
            </a:p>
          </p:txBody>
        </p:sp>
        <p:sp>
          <p:nvSpPr>
            <p:cNvPr id="8" name="TextBox 7"/>
            <p:cNvSpPr txBox="1">
              <a:spLocks noChangeArrowheads="1"/>
            </p:cNvSpPr>
            <p:nvPr/>
          </p:nvSpPr>
          <p:spPr bwMode="auto">
            <a:xfrm>
              <a:off x="3828" y="2148"/>
              <a:ext cx="973" cy="1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lvl1pPr defTabSz="457200">
                <a:defRPr>
                  <a:solidFill>
                    <a:schemeClr val="tx1"/>
                  </a:solidFill>
                  <a:latin typeface="Arial" charset="0"/>
                </a:defRPr>
              </a:lvl1pPr>
              <a:lvl2pPr marL="742950" indent="-285750" defTabSz="457200">
                <a:defRPr>
                  <a:solidFill>
                    <a:schemeClr val="tx1"/>
                  </a:solidFill>
                  <a:latin typeface="Arial" charset="0"/>
                </a:defRPr>
              </a:lvl2pPr>
              <a:lvl3pPr marL="1143000" indent="-228600" defTabSz="457200">
                <a:defRPr>
                  <a:solidFill>
                    <a:schemeClr val="tx1"/>
                  </a:solidFill>
                  <a:latin typeface="Arial" charset="0"/>
                </a:defRPr>
              </a:lvl3pPr>
              <a:lvl4pPr marL="1600200" indent="-228600" defTabSz="457200">
                <a:defRPr>
                  <a:solidFill>
                    <a:schemeClr val="tx1"/>
                  </a:solidFill>
                  <a:latin typeface="Arial" charset="0"/>
                </a:defRPr>
              </a:lvl4pPr>
              <a:lvl5pPr marL="2057400" indent="-228600" defTabSz="457200">
                <a:defRPr>
                  <a:solidFill>
                    <a:schemeClr val="tx1"/>
                  </a:solidFill>
                  <a:latin typeface="Arial" charset="0"/>
                </a:defRPr>
              </a:lvl5pPr>
              <a:lvl6pPr marL="2514600" indent="-228600" defTabSz="457200" fontAlgn="base">
                <a:spcBef>
                  <a:spcPct val="0"/>
                </a:spcBef>
                <a:spcAft>
                  <a:spcPct val="0"/>
                </a:spcAft>
                <a:defRPr>
                  <a:solidFill>
                    <a:schemeClr val="tx1"/>
                  </a:solidFill>
                  <a:latin typeface="Arial" charset="0"/>
                </a:defRPr>
              </a:lvl6pPr>
              <a:lvl7pPr marL="2971800" indent="-228600" defTabSz="457200" fontAlgn="base">
                <a:spcBef>
                  <a:spcPct val="0"/>
                </a:spcBef>
                <a:spcAft>
                  <a:spcPct val="0"/>
                </a:spcAft>
                <a:defRPr>
                  <a:solidFill>
                    <a:schemeClr val="tx1"/>
                  </a:solidFill>
                  <a:latin typeface="Arial" charset="0"/>
                </a:defRPr>
              </a:lvl7pPr>
              <a:lvl8pPr marL="3429000" indent="-228600" defTabSz="457200" fontAlgn="base">
                <a:spcBef>
                  <a:spcPct val="0"/>
                </a:spcBef>
                <a:spcAft>
                  <a:spcPct val="0"/>
                </a:spcAft>
                <a:defRPr>
                  <a:solidFill>
                    <a:schemeClr val="tx1"/>
                  </a:solidFill>
                  <a:latin typeface="Arial" charset="0"/>
                </a:defRPr>
              </a:lvl8pPr>
              <a:lvl9pPr marL="3886200" indent="-228600" defTabSz="457200" fontAlgn="base">
                <a:spcBef>
                  <a:spcPct val="0"/>
                </a:spcBef>
                <a:spcAft>
                  <a:spcPct val="0"/>
                </a:spcAft>
                <a:defRPr>
                  <a:solidFill>
                    <a:schemeClr val="tx1"/>
                  </a:solidFill>
                  <a:latin typeface="Arial" charset="0"/>
                </a:defRPr>
              </a:lvl9pPr>
            </a:lstStyle>
            <a:p>
              <a:pPr algn="r" fontAlgn="base">
                <a:spcBef>
                  <a:spcPct val="0"/>
                </a:spcBef>
                <a:spcAft>
                  <a:spcPct val="0"/>
                </a:spcAft>
                <a:defRPr/>
              </a:pPr>
              <a:r>
                <a:rPr lang="en-US" sz="1400" b="1">
                  <a:solidFill>
                    <a:srgbClr val="003399"/>
                  </a:solidFill>
                  <a:ea typeface="ＭＳ Ｐゴシック" pitchFamily="34" charset="-128"/>
                  <a:cs typeface="Arial" charset="0"/>
                </a:rPr>
                <a:t>Research</a:t>
              </a:r>
            </a:p>
          </p:txBody>
        </p:sp>
      </p:grpSp>
      <p:sp>
        <p:nvSpPr>
          <p:cNvPr id="55298" name="Rectangle 2"/>
          <p:cNvSpPr>
            <a:spLocks noGrp="1" noChangeArrowheads="1"/>
          </p:cNvSpPr>
          <p:nvPr>
            <p:ph type="ctrTitle"/>
          </p:nvPr>
        </p:nvSpPr>
        <p:spPr>
          <a:xfrm>
            <a:off x="685800" y="1355767"/>
            <a:ext cx="7634288" cy="1552575"/>
          </a:xfrm>
        </p:spPr>
        <p:txBody>
          <a:bodyPr anchor="b"/>
          <a:lstStyle>
            <a:lvl1pPr>
              <a:defRPr/>
            </a:lvl1pPr>
          </a:lstStyle>
          <a:p>
            <a:r>
              <a:rPr lang="en-US"/>
              <a:t>Click to edit Master title style</a:t>
            </a:r>
          </a:p>
        </p:txBody>
      </p:sp>
      <p:sp>
        <p:nvSpPr>
          <p:cNvPr id="55299" name="Rectangle 3"/>
          <p:cNvSpPr>
            <a:spLocks noGrp="1" noChangeArrowheads="1"/>
          </p:cNvSpPr>
          <p:nvPr>
            <p:ph type="subTitle" idx="1"/>
          </p:nvPr>
        </p:nvSpPr>
        <p:spPr>
          <a:xfrm>
            <a:off x="685800" y="2971803"/>
            <a:ext cx="4140200" cy="927100"/>
          </a:xfrm>
        </p:spPr>
        <p:txBody>
          <a:bodyPr/>
          <a:lstStyle>
            <a:lvl1pPr marL="0" indent="0">
              <a:buFontTx/>
              <a:buNone/>
              <a:defRPr sz="1200" b="0">
                <a:solidFill>
                  <a:srgbClr val="003399"/>
                </a:solidFill>
              </a:defRPr>
            </a:lvl1pPr>
          </a:lstStyle>
          <a:p>
            <a:r>
              <a:rPr lang="en-US"/>
              <a:t>Click to edit Master subtitle style</a:t>
            </a:r>
          </a:p>
        </p:txBody>
      </p:sp>
    </p:spTree>
    <p:extLst>
      <p:ext uri="{BB962C8B-B14F-4D97-AF65-F5344CB8AC3E}">
        <p14:creationId xmlns:p14="http://schemas.microsoft.com/office/powerpoint/2010/main" val="87181705"/>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Tree>
    <p:extLst>
      <p:ext uri="{BB962C8B-B14F-4D97-AF65-F5344CB8AC3E}">
        <p14:creationId xmlns:p14="http://schemas.microsoft.com/office/powerpoint/2010/main" val="2880398322"/>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886104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482727"/>
            <a:ext cx="4038600" cy="5168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73520931"/>
      </p:ext>
    </p:extLst>
  </p:cSld>
  <p:clrMapOvr>
    <a:masterClrMapping/>
  </p:clrMapOvr>
  <p:transition>
    <p:wipe dir="r"/>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Tree>
    <p:extLst>
      <p:ext uri="{BB962C8B-B14F-4D97-AF65-F5344CB8AC3E}">
        <p14:creationId xmlns:p14="http://schemas.microsoft.com/office/powerpoint/2010/main" val="3707742602"/>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SG"/>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Tree>
    <p:extLst>
      <p:ext uri="{BB962C8B-B14F-4D97-AF65-F5344CB8AC3E}">
        <p14:creationId xmlns:p14="http://schemas.microsoft.com/office/powerpoint/2010/main" val="4213324721"/>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Tree>
    <p:extLst>
      <p:ext uri="{BB962C8B-B14F-4D97-AF65-F5344CB8AC3E}">
        <p14:creationId xmlns:p14="http://schemas.microsoft.com/office/powerpoint/2010/main" val="997041758"/>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519009"/>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a:t>Click to edit Master title style</a:t>
            </a:r>
            <a:endParaRPr lang="en-SG"/>
          </a:p>
        </p:txBody>
      </p:sp>
      <p:sp>
        <p:nvSpPr>
          <p:cNvPr id="3" name="Content Placeholder 2"/>
          <p:cNvSpPr>
            <a:spLocks noGrp="1"/>
          </p:cNvSpPr>
          <p:nvPr>
            <p:ph idx="1"/>
          </p:nvPr>
        </p:nvSpPr>
        <p:spPr>
          <a:xfrm>
            <a:off x="3575050" y="27309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39064981"/>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SG" noProof="0"/>
          </a:p>
        </p:txBody>
      </p:sp>
      <p:sp>
        <p:nvSpPr>
          <p:cNvPr id="4" name="Text Placeholder 3"/>
          <p:cNvSpPr>
            <a:spLocks noGrp="1"/>
          </p:cNvSpPr>
          <p:nvPr>
            <p:ph type="body" sz="half" idx="2"/>
          </p:nvPr>
        </p:nvSpPr>
        <p:spPr>
          <a:xfrm>
            <a:off x="1792288" y="536737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69456043"/>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Tree>
    <p:extLst>
      <p:ext uri="{BB962C8B-B14F-4D97-AF65-F5344CB8AC3E}">
        <p14:creationId xmlns:p14="http://schemas.microsoft.com/office/powerpoint/2010/main" val="1990809307"/>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endParaRPr lang="en-SG"/>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Tree>
    <p:extLst>
      <p:ext uri="{BB962C8B-B14F-4D97-AF65-F5344CB8AC3E}">
        <p14:creationId xmlns:p14="http://schemas.microsoft.com/office/powerpoint/2010/main" val="415059045"/>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18075" cy="6858000"/>
          </a:xfrm>
          <a:prstGeom prst="rect">
            <a:avLst/>
          </a:prstGeom>
        </p:spPr>
      </p:pic>
      <p:sp>
        <p:nvSpPr>
          <p:cNvPr id="13" name="Hexagon 12"/>
          <p:cNvSpPr/>
          <p:nvPr userDrawn="1"/>
        </p:nvSpPr>
        <p:spPr>
          <a:xfrm>
            <a:off x="1679264" y="3740856"/>
            <a:ext cx="910645" cy="791235"/>
          </a:xfrm>
          <a:prstGeom prst="hexagon">
            <a:avLst>
              <a:gd name="adj" fmla="val 28300"/>
              <a:gd name="vf" fmla="val 115470"/>
            </a:avLst>
          </a:prstGeom>
          <a:solidFill>
            <a:srgbClr val="A6A9AC">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Hexagon 13"/>
          <p:cNvSpPr/>
          <p:nvPr userDrawn="1"/>
        </p:nvSpPr>
        <p:spPr>
          <a:xfrm>
            <a:off x="1679264" y="4633732"/>
            <a:ext cx="910645" cy="791235"/>
          </a:xfrm>
          <a:prstGeom prst="hexagon">
            <a:avLst>
              <a:gd name="adj" fmla="val 28300"/>
              <a:gd name="vf" fmla="val 115470"/>
            </a:avLst>
          </a:prstGeom>
          <a:solidFill>
            <a:srgbClr val="3EBBC1">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Hexagon 14"/>
          <p:cNvSpPr/>
          <p:nvPr userDrawn="1"/>
        </p:nvSpPr>
        <p:spPr>
          <a:xfrm>
            <a:off x="2457808" y="5098614"/>
            <a:ext cx="910645" cy="791235"/>
          </a:xfrm>
          <a:prstGeom prst="hexagon">
            <a:avLst>
              <a:gd name="adj" fmla="val 28300"/>
              <a:gd name="vf" fmla="val 115470"/>
            </a:avLst>
          </a:prstGeom>
          <a:solidFill>
            <a:srgbClr val="7AB843">
              <a:alpha val="5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Hexagon 15"/>
          <p:cNvSpPr/>
          <p:nvPr userDrawn="1"/>
        </p:nvSpPr>
        <p:spPr>
          <a:xfrm>
            <a:off x="896905" y="3266450"/>
            <a:ext cx="910645" cy="791235"/>
          </a:xfrm>
          <a:prstGeom prst="hexagon">
            <a:avLst>
              <a:gd name="adj" fmla="val 28300"/>
              <a:gd name="vf" fmla="val 115470"/>
            </a:avLst>
          </a:prstGeom>
          <a:solidFill>
            <a:srgbClr val="7AB843">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Hexagon 16"/>
          <p:cNvSpPr/>
          <p:nvPr userDrawn="1"/>
        </p:nvSpPr>
        <p:spPr>
          <a:xfrm>
            <a:off x="896905" y="2367223"/>
            <a:ext cx="910645" cy="791235"/>
          </a:xfrm>
          <a:prstGeom prst="hexagon">
            <a:avLst>
              <a:gd name="adj" fmla="val 28300"/>
              <a:gd name="vf" fmla="val 115470"/>
            </a:avLst>
          </a:prstGeom>
          <a:solidFill>
            <a:srgbClr val="3EBBC1">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Hexagon 17"/>
          <p:cNvSpPr/>
          <p:nvPr userDrawn="1"/>
        </p:nvSpPr>
        <p:spPr>
          <a:xfrm>
            <a:off x="114546" y="2824474"/>
            <a:ext cx="910645" cy="791235"/>
          </a:xfrm>
          <a:prstGeom prst="hexagon">
            <a:avLst>
              <a:gd name="adj" fmla="val 28300"/>
              <a:gd name="vf" fmla="val 115470"/>
            </a:avLst>
          </a:prstGeom>
          <a:solidFill>
            <a:srgbClr val="A6A9AC">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Hexagon 18"/>
          <p:cNvSpPr/>
          <p:nvPr userDrawn="1"/>
        </p:nvSpPr>
        <p:spPr>
          <a:xfrm>
            <a:off x="2457808" y="5998807"/>
            <a:ext cx="910645" cy="791235"/>
          </a:xfrm>
          <a:prstGeom prst="hexagon">
            <a:avLst>
              <a:gd name="adj" fmla="val 28300"/>
              <a:gd name="vf" fmla="val 115470"/>
            </a:avLst>
          </a:prstGeom>
          <a:solidFill>
            <a:srgbClr val="3EBBC1">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230" name="shpPlaceholderTitle"/>
          <p:cNvSpPr>
            <a:spLocks noGrp="1" noChangeArrowheads="1"/>
          </p:cNvSpPr>
          <p:nvPr>
            <p:ph type="ctrTitle" hasCustomPrompt="1"/>
          </p:nvPr>
        </p:nvSpPr>
        <p:spPr>
          <a:xfrm>
            <a:off x="2976769" y="3195972"/>
            <a:ext cx="5783299" cy="492016"/>
          </a:xfrm>
        </p:spPr>
        <p:txBody>
          <a:bodyPr/>
          <a:lstStyle>
            <a:lvl1pPr>
              <a:defRPr sz="3600" cap="all" baseline="0">
                <a:solidFill>
                  <a:srgbClr val="F58220"/>
                </a:solidFill>
                <a:uFillTx/>
              </a:defRPr>
            </a:lvl1pPr>
          </a:lstStyle>
          <a:p>
            <a:pPr lvl="0"/>
            <a:r>
              <a:rPr lang="fr-CH" noProof="0" dirty="0">
                <a:uFillTx/>
              </a:rPr>
              <a:t>CLICK TO EDIT TITLE</a:t>
            </a:r>
          </a:p>
        </p:txBody>
      </p:sp>
      <p:grpSp>
        <p:nvGrpSpPr>
          <p:cNvPr id="94270" name="shpGridNormal" hidden="1"/>
          <p:cNvGrpSpPr/>
          <p:nvPr userDrawn="1"/>
        </p:nvGrpSpPr>
        <p:grpSpPr>
          <a:xfrm>
            <a:off x="397120" y="514350"/>
            <a:ext cx="8354157" cy="5764213"/>
            <a:chOff x="271" y="324"/>
            <a:chExt cx="5701" cy="3631"/>
          </a:xfrm>
        </p:grpSpPr>
        <p:sp>
          <p:nvSpPr>
            <p:cNvPr id="94266" name="shpGridTitle" hidden="1"/>
            <p:cNvSpPr>
              <a:spLocks noChangeArrowheads="1"/>
            </p:cNvSpPr>
            <p:nvPr userDrawn="1"/>
          </p:nvSpPr>
          <p:spPr bwMode="auto">
            <a:xfrm>
              <a:off x="271" y="324"/>
              <a:ext cx="5701" cy="771"/>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sp>
          <p:nvSpPr>
            <p:cNvPr id="94268" name="shpGridMain" hidden="1"/>
            <p:cNvSpPr>
              <a:spLocks noChangeArrowheads="1"/>
            </p:cNvSpPr>
            <p:nvPr userDrawn="1"/>
          </p:nvSpPr>
          <p:spPr bwMode="auto">
            <a:xfrm>
              <a:off x="271" y="1179"/>
              <a:ext cx="5701" cy="2776"/>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grpSp>
      <p:sp>
        <p:nvSpPr>
          <p:cNvPr id="94231" name="shpPlaceholderMain"/>
          <p:cNvSpPr>
            <a:spLocks noGrp="1" noChangeArrowheads="1"/>
          </p:cNvSpPr>
          <p:nvPr>
            <p:ph type="subTitle" idx="1" hasCustomPrompt="1"/>
          </p:nvPr>
        </p:nvSpPr>
        <p:spPr>
          <a:xfrm>
            <a:off x="2976769" y="3694963"/>
            <a:ext cx="5783301" cy="576263"/>
          </a:xfrm>
        </p:spPr>
        <p:txBody>
          <a:bodyPr/>
          <a:lstStyle>
            <a:lvl1pPr marL="0" indent="0">
              <a:buFontTx/>
              <a:buNone/>
              <a:defRPr sz="2600" b="1" i="1">
                <a:solidFill>
                  <a:schemeClr val="tx1">
                    <a:lumMod val="50000"/>
                    <a:lumOff val="50000"/>
                  </a:schemeClr>
                </a:solidFill>
                <a:uFillTx/>
                <a:latin typeface="Minion" pitchFamily="2" charset="0"/>
              </a:defRPr>
            </a:lvl1pPr>
          </a:lstStyle>
          <a:p>
            <a:pPr lvl="0"/>
            <a:r>
              <a:rPr lang="fr-CH" noProof="0" dirty="0">
                <a:uFillTx/>
              </a:rPr>
              <a:t>Click to </a:t>
            </a:r>
            <a:r>
              <a:rPr lang="fr-CH" noProof="0" dirty="0" err="1">
                <a:uFillTx/>
              </a:rPr>
              <a:t>edit</a:t>
            </a:r>
            <a:r>
              <a:rPr lang="fr-CH" noProof="0" dirty="0">
                <a:uFillTx/>
              </a:rPr>
              <a:t> </a:t>
            </a:r>
            <a:r>
              <a:rPr lang="fr-CH" noProof="0" dirty="0" err="1">
                <a:uFillTx/>
              </a:rPr>
              <a:t>subtitle</a:t>
            </a:r>
            <a:endParaRPr lang="fr-CH" noProof="0" dirty="0">
              <a:uFillTx/>
            </a:endParaRPr>
          </a:p>
        </p:txBody>
      </p:sp>
      <p:sp>
        <p:nvSpPr>
          <p:cNvPr id="94263" name="shpLogoBackground"/>
          <p:cNvSpPr>
            <a:spLocks noChangeArrowheads="1"/>
          </p:cNvSpPr>
          <p:nvPr userDrawn="1"/>
        </p:nvSpPr>
        <p:spPr bwMode="white">
          <a:xfrm>
            <a:off x="7702550" y="115888"/>
            <a:ext cx="1062403" cy="865187"/>
          </a:xfrm>
          <a:prstGeom prst="rect">
            <a:avLst/>
          </a:prstGeom>
          <a:solidFill>
            <a:schemeClr val="bg1"/>
          </a:solidFill>
          <a:ln>
            <a:noFill/>
          </a:ln>
          <a:effectLst/>
        </p:spPr>
        <p:txBody>
          <a:bodyPr wrap="none" anchor="ctr"/>
          <a:lstStyle/>
          <a:p>
            <a:pPr algn="ctr" eaLnBrk="0" fontAlgn="base" hangingPunct="0">
              <a:spcBef>
                <a:spcPct val="50000"/>
              </a:spcBef>
              <a:spcAft>
                <a:spcPct val="0"/>
              </a:spcAft>
            </a:pPr>
            <a:endParaRPr lang="de-CH">
              <a:solidFill>
                <a:srgbClr val="000000"/>
              </a:solidFill>
            </a:endParaRPr>
          </a:p>
        </p:txBody>
      </p:sp>
    </p:spTree>
    <p:extLst>
      <p:ext uri="{BB962C8B-B14F-4D97-AF65-F5344CB8AC3E}">
        <p14:creationId xmlns:p14="http://schemas.microsoft.com/office/powerpoint/2010/main" val="1312460938"/>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showMasterSp="0" preserve="1" userDrawn="1">
  <p:cSld name="Green Section Page">
    <p:bg>
      <p:bgPr>
        <a:solidFill>
          <a:srgbClr val="A0D175"/>
        </a:solidFill>
        <a:effectLst/>
      </p:bgPr>
    </p:bg>
    <p:spTree>
      <p:nvGrpSpPr>
        <p:cNvPr id="1" name=""/>
        <p:cNvGrpSpPr/>
        <p:nvPr/>
      </p:nvGrpSpPr>
      <p:grpSpPr>
        <a:xfrm>
          <a:off x="0" y="0"/>
          <a:ext cx="0" cy="0"/>
          <a:chOff x="0" y="0"/>
          <a:chExt cx="0" cy="0"/>
        </a:xfrm>
      </p:grpSpPr>
      <p:sp>
        <p:nvSpPr>
          <p:cNvPr id="26" name="Hexagon 25"/>
          <p:cNvSpPr/>
          <p:nvPr userDrawn="1"/>
        </p:nvSpPr>
        <p:spPr>
          <a:xfrm>
            <a:off x="1385377" y="4292999"/>
            <a:ext cx="757506" cy="658176"/>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7" name="Hexagon 26"/>
          <p:cNvSpPr/>
          <p:nvPr userDrawn="1"/>
        </p:nvSpPr>
        <p:spPr>
          <a:xfrm>
            <a:off x="1382202" y="5030442"/>
            <a:ext cx="757506" cy="658176"/>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8" name="Hexagon 27"/>
          <p:cNvSpPr/>
          <p:nvPr userDrawn="1"/>
        </p:nvSpPr>
        <p:spPr>
          <a:xfrm>
            <a:off x="2032996" y="5411864"/>
            <a:ext cx="757506" cy="658176"/>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9" name="Hexagon 28"/>
          <p:cNvSpPr/>
          <p:nvPr userDrawn="1"/>
        </p:nvSpPr>
        <p:spPr>
          <a:xfrm>
            <a:off x="734584" y="3911577"/>
            <a:ext cx="757506" cy="658176"/>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0" name="Hexagon 29"/>
          <p:cNvSpPr/>
          <p:nvPr userDrawn="1"/>
        </p:nvSpPr>
        <p:spPr>
          <a:xfrm>
            <a:off x="734584" y="3174134"/>
            <a:ext cx="757506" cy="658176"/>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1" name="Hexagon 30"/>
          <p:cNvSpPr/>
          <p:nvPr userDrawn="1"/>
        </p:nvSpPr>
        <p:spPr>
          <a:xfrm>
            <a:off x="83791" y="3549209"/>
            <a:ext cx="757506" cy="658176"/>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2" name="Hexagon 31"/>
          <p:cNvSpPr/>
          <p:nvPr userDrawn="1"/>
        </p:nvSpPr>
        <p:spPr>
          <a:xfrm>
            <a:off x="2023471" y="6146132"/>
            <a:ext cx="757506" cy="658176"/>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25" name="Picture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6" y="0"/>
            <a:ext cx="9119681" cy="6858000"/>
          </a:xfrm>
          <a:prstGeom prst="rect">
            <a:avLst/>
          </a:prstGeom>
        </p:spPr>
      </p:pic>
      <p:sp>
        <p:nvSpPr>
          <p:cNvPr id="94230" name="shpPlaceholderTitle"/>
          <p:cNvSpPr>
            <a:spLocks noGrp="1" noChangeArrowheads="1"/>
          </p:cNvSpPr>
          <p:nvPr>
            <p:ph type="ctrTitle" hasCustomPrompt="1"/>
          </p:nvPr>
        </p:nvSpPr>
        <p:spPr>
          <a:xfrm>
            <a:off x="388800" y="453600"/>
            <a:ext cx="5783299" cy="400110"/>
          </a:xfrm>
        </p:spPr>
        <p:txBody>
          <a:bodyPr>
            <a:spAutoFit/>
          </a:bodyPr>
          <a:lstStyle>
            <a:lvl1pPr>
              <a:defRPr sz="2600" cap="none" baseline="0">
                <a:solidFill>
                  <a:schemeClr val="bg1"/>
                </a:solidFill>
                <a:uFillTx/>
              </a:defRPr>
            </a:lvl1pPr>
          </a:lstStyle>
          <a:p>
            <a:pPr lvl="0"/>
            <a:r>
              <a:rPr lang="fr-CH" noProof="0" dirty="0">
                <a:uFillTx/>
              </a:rPr>
              <a:t>Click to </a:t>
            </a:r>
            <a:r>
              <a:rPr lang="fr-CH" noProof="0" dirty="0" err="1">
                <a:uFillTx/>
              </a:rPr>
              <a:t>edit</a:t>
            </a:r>
            <a:r>
              <a:rPr lang="fr-CH" noProof="0" dirty="0">
                <a:uFillTx/>
              </a:rPr>
              <a:t> </a:t>
            </a:r>
            <a:r>
              <a:rPr lang="fr-CH" noProof="0" dirty="0" err="1">
                <a:uFillTx/>
              </a:rPr>
              <a:t>title</a:t>
            </a:r>
            <a:endParaRPr lang="fr-CH" noProof="0" dirty="0">
              <a:uFillTx/>
            </a:endParaRPr>
          </a:p>
        </p:txBody>
      </p:sp>
      <p:grpSp>
        <p:nvGrpSpPr>
          <p:cNvPr id="94270" name="shpGridNormal" hidden="1"/>
          <p:cNvGrpSpPr/>
          <p:nvPr userDrawn="1"/>
        </p:nvGrpSpPr>
        <p:grpSpPr>
          <a:xfrm>
            <a:off x="397120" y="514350"/>
            <a:ext cx="8354157" cy="5764213"/>
            <a:chOff x="271" y="324"/>
            <a:chExt cx="5701" cy="3631"/>
          </a:xfrm>
        </p:grpSpPr>
        <p:sp>
          <p:nvSpPr>
            <p:cNvPr id="94266" name="shpGridTitle" hidden="1"/>
            <p:cNvSpPr>
              <a:spLocks noChangeArrowheads="1"/>
            </p:cNvSpPr>
            <p:nvPr userDrawn="1"/>
          </p:nvSpPr>
          <p:spPr bwMode="auto">
            <a:xfrm>
              <a:off x="271" y="324"/>
              <a:ext cx="5701" cy="771"/>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sp>
          <p:nvSpPr>
            <p:cNvPr id="94268" name="shpGridMain" hidden="1"/>
            <p:cNvSpPr>
              <a:spLocks noChangeArrowheads="1"/>
            </p:cNvSpPr>
            <p:nvPr userDrawn="1"/>
          </p:nvSpPr>
          <p:spPr bwMode="auto">
            <a:xfrm>
              <a:off x="271" y="1179"/>
              <a:ext cx="5701" cy="2776"/>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grpSp>
      <p:grpSp>
        <p:nvGrpSpPr>
          <p:cNvPr id="33" name="Group 32"/>
          <p:cNvGrpSpPr>
            <a:grpSpLocks noChangeAspect="1"/>
          </p:cNvGrpSpPr>
          <p:nvPr userDrawn="1"/>
        </p:nvGrpSpPr>
        <p:grpSpPr>
          <a:xfrm>
            <a:off x="7414163" y="6240359"/>
            <a:ext cx="1432981" cy="313200"/>
            <a:chOff x="-1493820" y="18574"/>
            <a:chExt cx="5620980" cy="1228552"/>
          </a:xfrm>
          <a:solidFill>
            <a:schemeClr val="bg1"/>
          </a:solidFill>
        </p:grpSpPr>
        <p:sp>
          <p:nvSpPr>
            <p:cNvPr id="34"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5"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6"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7"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8"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9"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40"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41"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42"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3"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4"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5"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6"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7"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8"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9"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50"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51"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52"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7AB843"/>
                </a:solidFill>
              </a:endParaRPr>
            </a:p>
          </p:txBody>
        </p:sp>
        <p:sp>
          <p:nvSpPr>
            <p:cNvPr id="53"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grpSp>
    </p:spTree>
    <p:extLst>
      <p:ext uri="{BB962C8B-B14F-4D97-AF65-F5344CB8AC3E}">
        <p14:creationId xmlns:p14="http://schemas.microsoft.com/office/powerpoint/2010/main" val="29781644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37786197"/>
      </p:ext>
    </p:extLst>
  </p:cSld>
  <p:clrMapOvr>
    <a:masterClrMapping/>
  </p:clrMapOvr>
  <p:transition>
    <p:wipe dir="r"/>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showMasterSp="0" preserve="1" userDrawn="1">
  <p:cSld name="Grey Section Page">
    <p:bg>
      <p:bgPr>
        <a:solidFill>
          <a:srgbClr val="A6A9AC"/>
        </a:solidFill>
        <a:effectLst/>
      </p:bgPr>
    </p:bg>
    <p:spTree>
      <p:nvGrpSpPr>
        <p:cNvPr id="1" name=""/>
        <p:cNvGrpSpPr/>
        <p:nvPr/>
      </p:nvGrpSpPr>
      <p:grpSpPr>
        <a:xfrm>
          <a:off x="0" y="0"/>
          <a:ext cx="0" cy="0"/>
          <a:chOff x="0" y="0"/>
          <a:chExt cx="0" cy="0"/>
        </a:xfrm>
      </p:grpSpPr>
      <p:sp>
        <p:nvSpPr>
          <p:cNvPr id="26" name="Hexagon 25"/>
          <p:cNvSpPr/>
          <p:nvPr userDrawn="1"/>
        </p:nvSpPr>
        <p:spPr>
          <a:xfrm>
            <a:off x="1385377" y="4292999"/>
            <a:ext cx="757506" cy="658176"/>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7" name="Hexagon 26"/>
          <p:cNvSpPr/>
          <p:nvPr userDrawn="1"/>
        </p:nvSpPr>
        <p:spPr>
          <a:xfrm>
            <a:off x="1382202" y="5030442"/>
            <a:ext cx="757506" cy="658176"/>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8" name="Hexagon 27"/>
          <p:cNvSpPr/>
          <p:nvPr userDrawn="1"/>
        </p:nvSpPr>
        <p:spPr>
          <a:xfrm>
            <a:off x="2032996" y="5411864"/>
            <a:ext cx="757506" cy="658176"/>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9" name="Hexagon 28"/>
          <p:cNvSpPr/>
          <p:nvPr userDrawn="1"/>
        </p:nvSpPr>
        <p:spPr>
          <a:xfrm>
            <a:off x="734584" y="3911577"/>
            <a:ext cx="757506" cy="658176"/>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0" name="Hexagon 29"/>
          <p:cNvSpPr/>
          <p:nvPr userDrawn="1"/>
        </p:nvSpPr>
        <p:spPr>
          <a:xfrm>
            <a:off x="734584" y="3174134"/>
            <a:ext cx="757506" cy="658176"/>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1" name="Hexagon 30"/>
          <p:cNvSpPr/>
          <p:nvPr userDrawn="1"/>
        </p:nvSpPr>
        <p:spPr>
          <a:xfrm>
            <a:off x="83791" y="3549209"/>
            <a:ext cx="757506" cy="658176"/>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2" name="Hexagon 31"/>
          <p:cNvSpPr/>
          <p:nvPr userDrawn="1"/>
        </p:nvSpPr>
        <p:spPr>
          <a:xfrm>
            <a:off x="2023471" y="6146132"/>
            <a:ext cx="757506" cy="658176"/>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25" name="Picture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6" y="0"/>
            <a:ext cx="9119681" cy="6858000"/>
          </a:xfrm>
          <a:prstGeom prst="rect">
            <a:avLst/>
          </a:prstGeom>
        </p:spPr>
      </p:pic>
      <p:sp>
        <p:nvSpPr>
          <p:cNvPr id="94230" name="shpPlaceholderTitle"/>
          <p:cNvSpPr>
            <a:spLocks noGrp="1" noChangeArrowheads="1"/>
          </p:cNvSpPr>
          <p:nvPr>
            <p:ph type="ctrTitle" hasCustomPrompt="1"/>
          </p:nvPr>
        </p:nvSpPr>
        <p:spPr>
          <a:xfrm>
            <a:off x="388800" y="453600"/>
            <a:ext cx="5783299" cy="400110"/>
          </a:xfrm>
        </p:spPr>
        <p:txBody>
          <a:bodyPr>
            <a:spAutoFit/>
          </a:bodyPr>
          <a:lstStyle>
            <a:lvl1pPr>
              <a:defRPr sz="2600" cap="none" baseline="0">
                <a:solidFill>
                  <a:schemeClr val="bg1"/>
                </a:solidFill>
                <a:uFillTx/>
              </a:defRPr>
            </a:lvl1pPr>
          </a:lstStyle>
          <a:p>
            <a:pPr lvl="0"/>
            <a:r>
              <a:rPr lang="fr-CH" noProof="0" dirty="0">
                <a:uFillTx/>
              </a:rPr>
              <a:t>Click to </a:t>
            </a:r>
            <a:r>
              <a:rPr lang="fr-CH" noProof="0" dirty="0" err="1">
                <a:uFillTx/>
              </a:rPr>
              <a:t>edit</a:t>
            </a:r>
            <a:r>
              <a:rPr lang="fr-CH" noProof="0" dirty="0">
                <a:uFillTx/>
              </a:rPr>
              <a:t> </a:t>
            </a:r>
            <a:r>
              <a:rPr lang="fr-CH" noProof="0" dirty="0" err="1">
                <a:uFillTx/>
              </a:rPr>
              <a:t>title</a:t>
            </a:r>
            <a:endParaRPr lang="fr-CH" noProof="0" dirty="0">
              <a:uFillTx/>
            </a:endParaRPr>
          </a:p>
        </p:txBody>
      </p:sp>
      <p:grpSp>
        <p:nvGrpSpPr>
          <p:cNvPr id="94270" name="shpGridNormal" hidden="1"/>
          <p:cNvGrpSpPr/>
          <p:nvPr userDrawn="1"/>
        </p:nvGrpSpPr>
        <p:grpSpPr>
          <a:xfrm>
            <a:off x="397120" y="514350"/>
            <a:ext cx="8354157" cy="5764213"/>
            <a:chOff x="271" y="324"/>
            <a:chExt cx="5701" cy="3631"/>
          </a:xfrm>
        </p:grpSpPr>
        <p:sp>
          <p:nvSpPr>
            <p:cNvPr id="94266" name="shpGridTitle" hidden="1"/>
            <p:cNvSpPr>
              <a:spLocks noChangeArrowheads="1"/>
            </p:cNvSpPr>
            <p:nvPr userDrawn="1"/>
          </p:nvSpPr>
          <p:spPr bwMode="auto">
            <a:xfrm>
              <a:off x="271" y="324"/>
              <a:ext cx="5701" cy="771"/>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sp>
          <p:nvSpPr>
            <p:cNvPr id="94268" name="shpGridMain" hidden="1"/>
            <p:cNvSpPr>
              <a:spLocks noChangeArrowheads="1"/>
            </p:cNvSpPr>
            <p:nvPr userDrawn="1"/>
          </p:nvSpPr>
          <p:spPr bwMode="auto">
            <a:xfrm>
              <a:off x="271" y="1179"/>
              <a:ext cx="5701" cy="2776"/>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grpSp>
      <p:grpSp>
        <p:nvGrpSpPr>
          <p:cNvPr id="33" name="Group 32"/>
          <p:cNvGrpSpPr>
            <a:grpSpLocks noChangeAspect="1"/>
          </p:cNvGrpSpPr>
          <p:nvPr userDrawn="1"/>
        </p:nvGrpSpPr>
        <p:grpSpPr>
          <a:xfrm>
            <a:off x="7414163" y="6240359"/>
            <a:ext cx="1432981" cy="313200"/>
            <a:chOff x="-1493820" y="18574"/>
            <a:chExt cx="5620980" cy="1228552"/>
          </a:xfrm>
          <a:solidFill>
            <a:schemeClr val="bg1"/>
          </a:solidFill>
        </p:grpSpPr>
        <p:sp>
          <p:nvSpPr>
            <p:cNvPr id="34"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5"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6"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7"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8"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9"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40"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41"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42"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3"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4"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5"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6"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7"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8"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9"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50"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51"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52"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7AB843"/>
                </a:solidFill>
              </a:endParaRPr>
            </a:p>
          </p:txBody>
        </p:sp>
        <p:sp>
          <p:nvSpPr>
            <p:cNvPr id="53"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grpSp>
    </p:spTree>
    <p:extLst>
      <p:ext uri="{BB962C8B-B14F-4D97-AF65-F5344CB8AC3E}">
        <p14:creationId xmlns:p14="http://schemas.microsoft.com/office/powerpoint/2010/main" val="4005237830"/>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showMasterSp="0" preserve="1" userDrawn="1">
  <p:cSld name="Teal Section Page">
    <p:bg>
      <p:bgPr>
        <a:solidFill>
          <a:srgbClr val="3EBBC1"/>
        </a:solidFill>
        <a:effectLst/>
      </p:bgPr>
    </p:bg>
    <p:spTree>
      <p:nvGrpSpPr>
        <p:cNvPr id="1" name=""/>
        <p:cNvGrpSpPr/>
        <p:nvPr/>
      </p:nvGrpSpPr>
      <p:grpSpPr>
        <a:xfrm>
          <a:off x="0" y="0"/>
          <a:ext cx="0" cy="0"/>
          <a:chOff x="0" y="0"/>
          <a:chExt cx="0" cy="0"/>
        </a:xfrm>
      </p:grpSpPr>
      <p:sp>
        <p:nvSpPr>
          <p:cNvPr id="26" name="Hexagon 25"/>
          <p:cNvSpPr/>
          <p:nvPr userDrawn="1"/>
        </p:nvSpPr>
        <p:spPr>
          <a:xfrm>
            <a:off x="1385377" y="4292999"/>
            <a:ext cx="757506" cy="658176"/>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7" name="Hexagon 26"/>
          <p:cNvSpPr/>
          <p:nvPr userDrawn="1"/>
        </p:nvSpPr>
        <p:spPr>
          <a:xfrm>
            <a:off x="1382202" y="5030442"/>
            <a:ext cx="757506" cy="658176"/>
          </a:xfrm>
          <a:prstGeom prst="hexagon">
            <a:avLst>
              <a:gd name="adj" fmla="val 28300"/>
              <a:gd name="vf" fmla="val 11547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8" name="Hexagon 27"/>
          <p:cNvSpPr/>
          <p:nvPr userDrawn="1"/>
        </p:nvSpPr>
        <p:spPr>
          <a:xfrm>
            <a:off x="2032996" y="5411864"/>
            <a:ext cx="757506" cy="658176"/>
          </a:xfrm>
          <a:prstGeom prst="hexagon">
            <a:avLst>
              <a:gd name="adj" fmla="val 28300"/>
              <a:gd name="vf" fmla="val 115470"/>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9" name="Hexagon 28"/>
          <p:cNvSpPr/>
          <p:nvPr userDrawn="1"/>
        </p:nvSpPr>
        <p:spPr>
          <a:xfrm>
            <a:off x="734584" y="3911577"/>
            <a:ext cx="757506" cy="658176"/>
          </a:xfrm>
          <a:prstGeom prst="hexagon">
            <a:avLst>
              <a:gd name="adj" fmla="val 28300"/>
              <a:gd name="vf" fmla="val 115470"/>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0" name="Hexagon 29"/>
          <p:cNvSpPr/>
          <p:nvPr userDrawn="1"/>
        </p:nvSpPr>
        <p:spPr>
          <a:xfrm>
            <a:off x="734584" y="3174134"/>
            <a:ext cx="757506" cy="658176"/>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1" name="Hexagon 30"/>
          <p:cNvSpPr/>
          <p:nvPr userDrawn="1"/>
        </p:nvSpPr>
        <p:spPr>
          <a:xfrm>
            <a:off x="83791" y="3549209"/>
            <a:ext cx="757506" cy="658176"/>
          </a:xfrm>
          <a:prstGeom prst="hexagon">
            <a:avLst>
              <a:gd name="adj" fmla="val 28300"/>
              <a:gd name="vf" fmla="val 11547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2" name="Hexagon 31"/>
          <p:cNvSpPr/>
          <p:nvPr userDrawn="1"/>
        </p:nvSpPr>
        <p:spPr>
          <a:xfrm>
            <a:off x="2023471" y="6146132"/>
            <a:ext cx="757506" cy="658176"/>
          </a:xfrm>
          <a:prstGeom prst="hexagon">
            <a:avLst>
              <a:gd name="adj" fmla="val 28300"/>
              <a:gd name="vf" fmla="val 115470"/>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25" name="Picture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6" y="0"/>
            <a:ext cx="9119681" cy="6858000"/>
          </a:xfrm>
          <a:prstGeom prst="rect">
            <a:avLst/>
          </a:prstGeom>
        </p:spPr>
      </p:pic>
      <p:sp>
        <p:nvSpPr>
          <p:cNvPr id="94230" name="shpPlaceholderTitle"/>
          <p:cNvSpPr>
            <a:spLocks noGrp="1" noChangeArrowheads="1"/>
          </p:cNvSpPr>
          <p:nvPr>
            <p:ph type="ctrTitle" hasCustomPrompt="1"/>
          </p:nvPr>
        </p:nvSpPr>
        <p:spPr>
          <a:xfrm>
            <a:off x="388800" y="453600"/>
            <a:ext cx="5783299" cy="400110"/>
          </a:xfrm>
        </p:spPr>
        <p:txBody>
          <a:bodyPr>
            <a:spAutoFit/>
          </a:bodyPr>
          <a:lstStyle>
            <a:lvl1pPr>
              <a:defRPr sz="2600" cap="none" baseline="0">
                <a:solidFill>
                  <a:schemeClr val="bg1"/>
                </a:solidFill>
                <a:uFillTx/>
              </a:defRPr>
            </a:lvl1pPr>
          </a:lstStyle>
          <a:p>
            <a:pPr lvl="0"/>
            <a:r>
              <a:rPr lang="fr-CH" noProof="0" dirty="0">
                <a:uFillTx/>
              </a:rPr>
              <a:t>Click to </a:t>
            </a:r>
            <a:r>
              <a:rPr lang="fr-CH" noProof="0" dirty="0" err="1">
                <a:uFillTx/>
              </a:rPr>
              <a:t>edit</a:t>
            </a:r>
            <a:r>
              <a:rPr lang="fr-CH" noProof="0" dirty="0">
                <a:uFillTx/>
              </a:rPr>
              <a:t> </a:t>
            </a:r>
            <a:r>
              <a:rPr lang="fr-CH" noProof="0" dirty="0" err="1">
                <a:uFillTx/>
              </a:rPr>
              <a:t>title</a:t>
            </a:r>
            <a:endParaRPr lang="fr-CH" noProof="0" dirty="0">
              <a:uFillTx/>
            </a:endParaRPr>
          </a:p>
        </p:txBody>
      </p:sp>
      <p:grpSp>
        <p:nvGrpSpPr>
          <p:cNvPr id="94270" name="shpGridNormal" hidden="1"/>
          <p:cNvGrpSpPr/>
          <p:nvPr userDrawn="1"/>
        </p:nvGrpSpPr>
        <p:grpSpPr>
          <a:xfrm>
            <a:off x="397120" y="514350"/>
            <a:ext cx="8354157" cy="5764213"/>
            <a:chOff x="271" y="324"/>
            <a:chExt cx="5701" cy="3631"/>
          </a:xfrm>
        </p:grpSpPr>
        <p:sp>
          <p:nvSpPr>
            <p:cNvPr id="94266" name="shpGridTitle" hidden="1"/>
            <p:cNvSpPr>
              <a:spLocks noChangeArrowheads="1"/>
            </p:cNvSpPr>
            <p:nvPr userDrawn="1"/>
          </p:nvSpPr>
          <p:spPr bwMode="auto">
            <a:xfrm>
              <a:off x="271" y="324"/>
              <a:ext cx="5701" cy="771"/>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sp>
          <p:nvSpPr>
            <p:cNvPr id="94268" name="shpGridMain" hidden="1"/>
            <p:cNvSpPr>
              <a:spLocks noChangeArrowheads="1"/>
            </p:cNvSpPr>
            <p:nvPr userDrawn="1"/>
          </p:nvSpPr>
          <p:spPr bwMode="auto">
            <a:xfrm>
              <a:off x="271" y="1179"/>
              <a:ext cx="5701" cy="2776"/>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grpSp>
      <p:grpSp>
        <p:nvGrpSpPr>
          <p:cNvPr id="33" name="Group 32"/>
          <p:cNvGrpSpPr>
            <a:grpSpLocks noChangeAspect="1"/>
          </p:cNvGrpSpPr>
          <p:nvPr userDrawn="1"/>
        </p:nvGrpSpPr>
        <p:grpSpPr>
          <a:xfrm>
            <a:off x="7414163" y="6240359"/>
            <a:ext cx="1432981" cy="313200"/>
            <a:chOff x="-1493820" y="18574"/>
            <a:chExt cx="5620980" cy="1228552"/>
          </a:xfrm>
          <a:solidFill>
            <a:schemeClr val="bg1"/>
          </a:solidFill>
        </p:grpSpPr>
        <p:sp>
          <p:nvSpPr>
            <p:cNvPr id="34" name="Freeform 8"/>
            <p:cNvSpPr>
              <a:spLocks/>
            </p:cNvSpPr>
            <p:nvPr/>
          </p:nvSpPr>
          <p:spPr bwMode="auto">
            <a:xfrm>
              <a:off x="-50067" y="885073"/>
              <a:ext cx="262501" cy="235012"/>
            </a:xfrm>
            <a:custGeom>
              <a:avLst/>
              <a:gdLst>
                <a:gd name="T0" fmla="*/ 383 w 449"/>
                <a:gd name="T1" fmla="*/ 402 h 402"/>
                <a:gd name="T2" fmla="*/ 383 w 449"/>
                <a:gd name="T3" fmla="*/ 402 h 402"/>
                <a:gd name="T4" fmla="*/ 383 w 449"/>
                <a:gd name="T5" fmla="*/ 83 h 402"/>
                <a:gd name="T6" fmla="*/ 368 w 449"/>
                <a:gd name="T7" fmla="*/ 130 h 402"/>
                <a:gd name="T8" fmla="*/ 244 w 449"/>
                <a:gd name="T9" fmla="*/ 402 h 402"/>
                <a:gd name="T10" fmla="*/ 194 w 449"/>
                <a:gd name="T11" fmla="*/ 402 h 402"/>
                <a:gd name="T12" fmla="*/ 82 w 449"/>
                <a:gd name="T13" fmla="*/ 147 h 402"/>
                <a:gd name="T14" fmla="*/ 65 w 449"/>
                <a:gd name="T15" fmla="*/ 94 h 402"/>
                <a:gd name="T16" fmla="*/ 65 w 449"/>
                <a:gd name="T17" fmla="*/ 402 h 402"/>
                <a:gd name="T18" fmla="*/ 0 w 449"/>
                <a:gd name="T19" fmla="*/ 402 h 402"/>
                <a:gd name="T20" fmla="*/ 0 w 449"/>
                <a:gd name="T21" fmla="*/ 0 h 402"/>
                <a:gd name="T22" fmla="*/ 82 w 449"/>
                <a:gd name="T23" fmla="*/ 0 h 402"/>
                <a:gd name="T24" fmla="*/ 215 w 449"/>
                <a:gd name="T25" fmla="*/ 298 h 402"/>
                <a:gd name="T26" fmla="*/ 221 w 449"/>
                <a:gd name="T27" fmla="*/ 330 h 402"/>
                <a:gd name="T28" fmla="*/ 229 w 449"/>
                <a:gd name="T29" fmla="*/ 298 h 402"/>
                <a:gd name="T30" fmla="*/ 366 w 449"/>
                <a:gd name="T31" fmla="*/ 0 h 402"/>
                <a:gd name="T32" fmla="*/ 449 w 449"/>
                <a:gd name="T33" fmla="*/ 0 h 402"/>
                <a:gd name="T34" fmla="*/ 449 w 449"/>
                <a:gd name="T35" fmla="*/ 402 h 402"/>
                <a:gd name="T36" fmla="*/ 383 w 449"/>
                <a:gd name="T37"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02">
                  <a:moveTo>
                    <a:pt x="383" y="402"/>
                  </a:moveTo>
                  <a:cubicBezTo>
                    <a:pt x="383" y="402"/>
                    <a:pt x="383" y="402"/>
                    <a:pt x="383" y="402"/>
                  </a:cubicBezTo>
                  <a:cubicBezTo>
                    <a:pt x="383" y="83"/>
                    <a:pt x="383" y="83"/>
                    <a:pt x="383" y="83"/>
                  </a:cubicBezTo>
                  <a:cubicBezTo>
                    <a:pt x="379" y="102"/>
                    <a:pt x="377" y="108"/>
                    <a:pt x="368" y="130"/>
                  </a:cubicBezTo>
                  <a:cubicBezTo>
                    <a:pt x="244" y="402"/>
                    <a:pt x="244" y="402"/>
                    <a:pt x="244" y="402"/>
                  </a:cubicBezTo>
                  <a:cubicBezTo>
                    <a:pt x="194" y="402"/>
                    <a:pt x="194" y="402"/>
                    <a:pt x="194" y="402"/>
                  </a:cubicBezTo>
                  <a:cubicBezTo>
                    <a:pt x="82" y="147"/>
                    <a:pt x="82" y="147"/>
                    <a:pt x="82" y="147"/>
                  </a:cubicBezTo>
                  <a:cubicBezTo>
                    <a:pt x="71" y="123"/>
                    <a:pt x="67" y="115"/>
                    <a:pt x="65" y="94"/>
                  </a:cubicBezTo>
                  <a:cubicBezTo>
                    <a:pt x="65" y="402"/>
                    <a:pt x="65" y="402"/>
                    <a:pt x="65" y="402"/>
                  </a:cubicBezTo>
                  <a:cubicBezTo>
                    <a:pt x="0" y="402"/>
                    <a:pt x="0" y="402"/>
                    <a:pt x="0" y="402"/>
                  </a:cubicBezTo>
                  <a:cubicBezTo>
                    <a:pt x="0" y="0"/>
                    <a:pt x="0" y="0"/>
                    <a:pt x="0" y="0"/>
                  </a:cubicBezTo>
                  <a:cubicBezTo>
                    <a:pt x="82" y="0"/>
                    <a:pt x="82" y="0"/>
                    <a:pt x="82" y="0"/>
                  </a:cubicBezTo>
                  <a:cubicBezTo>
                    <a:pt x="215" y="298"/>
                    <a:pt x="215" y="298"/>
                    <a:pt x="215" y="298"/>
                  </a:cubicBezTo>
                  <a:cubicBezTo>
                    <a:pt x="219" y="310"/>
                    <a:pt x="219" y="313"/>
                    <a:pt x="221" y="330"/>
                  </a:cubicBezTo>
                  <a:cubicBezTo>
                    <a:pt x="223" y="317"/>
                    <a:pt x="225" y="313"/>
                    <a:pt x="229" y="298"/>
                  </a:cubicBezTo>
                  <a:cubicBezTo>
                    <a:pt x="366" y="0"/>
                    <a:pt x="366" y="0"/>
                    <a:pt x="366" y="0"/>
                  </a:cubicBezTo>
                  <a:cubicBezTo>
                    <a:pt x="449" y="0"/>
                    <a:pt x="449" y="0"/>
                    <a:pt x="449" y="0"/>
                  </a:cubicBezTo>
                  <a:cubicBezTo>
                    <a:pt x="449" y="402"/>
                    <a:pt x="449" y="402"/>
                    <a:pt x="449" y="402"/>
                  </a:cubicBezTo>
                  <a:lnTo>
                    <a:pt x="383" y="4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5" name="Freeform 9"/>
            <p:cNvSpPr>
              <a:spLocks/>
            </p:cNvSpPr>
            <p:nvPr/>
          </p:nvSpPr>
          <p:spPr bwMode="auto">
            <a:xfrm>
              <a:off x="328330" y="885073"/>
              <a:ext cx="149081" cy="235012"/>
            </a:xfrm>
            <a:custGeom>
              <a:avLst/>
              <a:gdLst>
                <a:gd name="T0" fmla="*/ 0 w 602"/>
                <a:gd name="T1" fmla="*/ 949 h 949"/>
                <a:gd name="T2" fmla="*/ 0 w 602"/>
                <a:gd name="T3" fmla="*/ 949 h 949"/>
                <a:gd name="T4" fmla="*/ 0 w 602"/>
                <a:gd name="T5" fmla="*/ 0 h 949"/>
                <a:gd name="T6" fmla="*/ 591 w 602"/>
                <a:gd name="T7" fmla="*/ 0 h 949"/>
                <a:gd name="T8" fmla="*/ 591 w 602"/>
                <a:gd name="T9" fmla="*/ 125 h 949"/>
                <a:gd name="T10" fmla="*/ 154 w 602"/>
                <a:gd name="T11" fmla="*/ 125 h 949"/>
                <a:gd name="T12" fmla="*/ 154 w 602"/>
                <a:gd name="T13" fmla="*/ 401 h 949"/>
                <a:gd name="T14" fmla="*/ 517 w 602"/>
                <a:gd name="T15" fmla="*/ 401 h 949"/>
                <a:gd name="T16" fmla="*/ 517 w 602"/>
                <a:gd name="T17" fmla="*/ 527 h 949"/>
                <a:gd name="T18" fmla="*/ 154 w 602"/>
                <a:gd name="T19" fmla="*/ 527 h 949"/>
                <a:gd name="T20" fmla="*/ 154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1" y="0"/>
                  </a:lnTo>
                  <a:lnTo>
                    <a:pt x="591" y="125"/>
                  </a:lnTo>
                  <a:lnTo>
                    <a:pt x="154" y="125"/>
                  </a:lnTo>
                  <a:lnTo>
                    <a:pt x="154" y="401"/>
                  </a:lnTo>
                  <a:lnTo>
                    <a:pt x="517" y="401"/>
                  </a:lnTo>
                  <a:lnTo>
                    <a:pt x="517" y="527"/>
                  </a:lnTo>
                  <a:lnTo>
                    <a:pt x="154" y="527"/>
                  </a:lnTo>
                  <a:lnTo>
                    <a:pt x="154" y="824"/>
                  </a:lnTo>
                  <a:lnTo>
                    <a:pt x="602" y="824"/>
                  </a:lnTo>
                  <a:lnTo>
                    <a:pt x="602" y="949"/>
                  </a:lnTo>
                  <a:lnTo>
                    <a:pt x="0" y="94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6" name="Freeform 10"/>
            <p:cNvSpPr>
              <a:spLocks noEditPoints="1"/>
            </p:cNvSpPr>
            <p:nvPr/>
          </p:nvSpPr>
          <p:spPr bwMode="auto">
            <a:xfrm>
              <a:off x="564581" y="885073"/>
              <a:ext cx="219411" cy="235012"/>
            </a:xfrm>
            <a:custGeom>
              <a:avLst/>
              <a:gdLst>
                <a:gd name="T0" fmla="*/ 253 w 375"/>
                <a:gd name="T1" fmla="*/ 81 h 402"/>
                <a:gd name="T2" fmla="*/ 253 w 375"/>
                <a:gd name="T3" fmla="*/ 81 h 402"/>
                <a:gd name="T4" fmla="*/ 144 w 375"/>
                <a:gd name="T5" fmla="*/ 53 h 402"/>
                <a:gd name="T6" fmla="*/ 66 w 375"/>
                <a:gd name="T7" fmla="*/ 53 h 402"/>
                <a:gd name="T8" fmla="*/ 66 w 375"/>
                <a:gd name="T9" fmla="*/ 349 h 402"/>
                <a:gd name="T10" fmla="*/ 139 w 375"/>
                <a:gd name="T11" fmla="*/ 349 h 402"/>
                <a:gd name="T12" fmla="*/ 253 w 375"/>
                <a:gd name="T13" fmla="*/ 319 h 402"/>
                <a:gd name="T14" fmla="*/ 308 w 375"/>
                <a:gd name="T15" fmla="*/ 200 h 402"/>
                <a:gd name="T16" fmla="*/ 253 w 375"/>
                <a:gd name="T17" fmla="*/ 81 h 402"/>
                <a:gd name="T18" fmla="*/ 316 w 375"/>
                <a:gd name="T19" fmla="*/ 347 h 402"/>
                <a:gd name="T20" fmla="*/ 316 w 375"/>
                <a:gd name="T21" fmla="*/ 347 h 402"/>
                <a:gd name="T22" fmla="*/ 150 w 375"/>
                <a:gd name="T23" fmla="*/ 402 h 402"/>
                <a:gd name="T24" fmla="*/ 0 w 375"/>
                <a:gd name="T25" fmla="*/ 402 h 402"/>
                <a:gd name="T26" fmla="*/ 0 w 375"/>
                <a:gd name="T27" fmla="*/ 0 h 402"/>
                <a:gd name="T28" fmla="*/ 150 w 375"/>
                <a:gd name="T29" fmla="*/ 0 h 402"/>
                <a:gd name="T30" fmla="*/ 316 w 375"/>
                <a:gd name="T31" fmla="*/ 55 h 402"/>
                <a:gd name="T32" fmla="*/ 375 w 375"/>
                <a:gd name="T33" fmla="*/ 202 h 402"/>
                <a:gd name="T34" fmla="*/ 316 w 375"/>
                <a:gd name="T35" fmla="*/ 34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402">
                  <a:moveTo>
                    <a:pt x="253" y="81"/>
                  </a:moveTo>
                  <a:cubicBezTo>
                    <a:pt x="253" y="81"/>
                    <a:pt x="253" y="81"/>
                    <a:pt x="253" y="81"/>
                  </a:cubicBezTo>
                  <a:cubicBezTo>
                    <a:pt x="228" y="59"/>
                    <a:pt x="200" y="53"/>
                    <a:pt x="144" y="53"/>
                  </a:cubicBezTo>
                  <a:cubicBezTo>
                    <a:pt x="66" y="53"/>
                    <a:pt x="66" y="53"/>
                    <a:pt x="66" y="53"/>
                  </a:cubicBezTo>
                  <a:cubicBezTo>
                    <a:pt x="66" y="349"/>
                    <a:pt x="66" y="349"/>
                    <a:pt x="66" y="349"/>
                  </a:cubicBezTo>
                  <a:cubicBezTo>
                    <a:pt x="139" y="349"/>
                    <a:pt x="139" y="349"/>
                    <a:pt x="139" y="349"/>
                  </a:cubicBezTo>
                  <a:cubicBezTo>
                    <a:pt x="198" y="349"/>
                    <a:pt x="226" y="342"/>
                    <a:pt x="253" y="319"/>
                  </a:cubicBezTo>
                  <a:cubicBezTo>
                    <a:pt x="287" y="293"/>
                    <a:pt x="308" y="247"/>
                    <a:pt x="308" y="200"/>
                  </a:cubicBezTo>
                  <a:cubicBezTo>
                    <a:pt x="308" y="155"/>
                    <a:pt x="287" y="108"/>
                    <a:pt x="253" y="81"/>
                  </a:cubicBezTo>
                  <a:close/>
                  <a:moveTo>
                    <a:pt x="316" y="347"/>
                  </a:moveTo>
                  <a:cubicBezTo>
                    <a:pt x="316" y="347"/>
                    <a:pt x="316" y="347"/>
                    <a:pt x="316" y="347"/>
                  </a:cubicBezTo>
                  <a:cubicBezTo>
                    <a:pt x="280" y="385"/>
                    <a:pt x="228" y="402"/>
                    <a:pt x="150" y="402"/>
                  </a:cubicBezTo>
                  <a:cubicBezTo>
                    <a:pt x="0" y="402"/>
                    <a:pt x="0" y="402"/>
                    <a:pt x="0" y="402"/>
                  </a:cubicBezTo>
                  <a:cubicBezTo>
                    <a:pt x="0" y="0"/>
                    <a:pt x="0" y="0"/>
                    <a:pt x="0" y="0"/>
                  </a:cubicBezTo>
                  <a:cubicBezTo>
                    <a:pt x="150" y="0"/>
                    <a:pt x="150" y="0"/>
                    <a:pt x="150" y="0"/>
                  </a:cubicBezTo>
                  <a:cubicBezTo>
                    <a:pt x="228" y="0"/>
                    <a:pt x="280" y="19"/>
                    <a:pt x="316" y="55"/>
                  </a:cubicBezTo>
                  <a:cubicBezTo>
                    <a:pt x="350" y="89"/>
                    <a:pt x="375" y="151"/>
                    <a:pt x="375" y="202"/>
                  </a:cubicBezTo>
                  <a:cubicBezTo>
                    <a:pt x="375" y="253"/>
                    <a:pt x="352" y="308"/>
                    <a:pt x="316" y="3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7" name="Freeform 11"/>
            <p:cNvSpPr>
              <a:spLocks/>
            </p:cNvSpPr>
            <p:nvPr/>
          </p:nvSpPr>
          <p:spPr bwMode="auto">
            <a:xfrm>
              <a:off x="867200" y="885073"/>
              <a:ext cx="36651" cy="235012"/>
            </a:xfrm>
            <a:custGeom>
              <a:avLst/>
              <a:gdLst>
                <a:gd name="T0" fmla="*/ 0 w 148"/>
                <a:gd name="T1" fmla="*/ 0 h 949"/>
                <a:gd name="T2" fmla="*/ 0 w 148"/>
                <a:gd name="T3" fmla="*/ 0 h 949"/>
                <a:gd name="T4" fmla="*/ 148 w 148"/>
                <a:gd name="T5" fmla="*/ 0 h 949"/>
                <a:gd name="T6" fmla="*/ 148 w 148"/>
                <a:gd name="T7" fmla="*/ 949 h 949"/>
                <a:gd name="T8" fmla="*/ 0 w 148"/>
                <a:gd name="T9" fmla="*/ 949 h 949"/>
                <a:gd name="T10" fmla="*/ 0 w 148"/>
                <a:gd name="T11" fmla="*/ 0 h 949"/>
              </a:gdLst>
              <a:ahLst/>
              <a:cxnLst>
                <a:cxn ang="0">
                  <a:pos x="T0" y="T1"/>
                </a:cxn>
                <a:cxn ang="0">
                  <a:pos x="T2" y="T3"/>
                </a:cxn>
                <a:cxn ang="0">
                  <a:pos x="T4" y="T5"/>
                </a:cxn>
                <a:cxn ang="0">
                  <a:pos x="T6" y="T7"/>
                </a:cxn>
                <a:cxn ang="0">
                  <a:pos x="T8" y="T9"/>
                </a:cxn>
                <a:cxn ang="0">
                  <a:pos x="T10" y="T11"/>
                </a:cxn>
              </a:cxnLst>
              <a:rect l="0" t="0" r="r" b="b"/>
              <a:pathLst>
                <a:path w="148" h="949">
                  <a:moveTo>
                    <a:pt x="0" y="0"/>
                  </a:moveTo>
                  <a:lnTo>
                    <a:pt x="0" y="0"/>
                  </a:lnTo>
                  <a:lnTo>
                    <a:pt x="148" y="0"/>
                  </a:lnTo>
                  <a:lnTo>
                    <a:pt x="148" y="949"/>
                  </a:lnTo>
                  <a:lnTo>
                    <a:pt x="0" y="949"/>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8" name="Freeform 12"/>
            <p:cNvSpPr>
              <a:spLocks/>
            </p:cNvSpPr>
            <p:nvPr/>
          </p:nvSpPr>
          <p:spPr bwMode="auto">
            <a:xfrm>
              <a:off x="991021" y="881606"/>
              <a:ext cx="211239" cy="243184"/>
            </a:xfrm>
            <a:custGeom>
              <a:avLst/>
              <a:gdLst>
                <a:gd name="T0" fmla="*/ 331 w 361"/>
                <a:gd name="T1" fmla="*/ 87 h 416"/>
                <a:gd name="T2" fmla="*/ 331 w 361"/>
                <a:gd name="T3" fmla="*/ 87 h 416"/>
                <a:gd name="T4" fmla="*/ 289 w 361"/>
                <a:gd name="T5" fmla="*/ 63 h 416"/>
                <a:gd name="T6" fmla="*/ 224 w 361"/>
                <a:gd name="T7" fmla="*/ 53 h 416"/>
                <a:gd name="T8" fmla="*/ 68 w 361"/>
                <a:gd name="T9" fmla="*/ 202 h 416"/>
                <a:gd name="T10" fmla="*/ 116 w 361"/>
                <a:gd name="T11" fmla="*/ 321 h 416"/>
                <a:gd name="T12" fmla="*/ 245 w 361"/>
                <a:gd name="T13" fmla="*/ 363 h 416"/>
                <a:gd name="T14" fmla="*/ 333 w 361"/>
                <a:gd name="T15" fmla="*/ 342 h 416"/>
                <a:gd name="T16" fmla="*/ 352 w 361"/>
                <a:gd name="T17" fmla="*/ 389 h 416"/>
                <a:gd name="T18" fmla="*/ 232 w 361"/>
                <a:gd name="T19" fmla="*/ 416 h 416"/>
                <a:gd name="T20" fmla="*/ 0 w 361"/>
                <a:gd name="T21" fmla="*/ 206 h 416"/>
                <a:gd name="T22" fmla="*/ 226 w 361"/>
                <a:gd name="T23" fmla="*/ 0 h 416"/>
                <a:gd name="T24" fmla="*/ 361 w 361"/>
                <a:gd name="T25" fmla="*/ 38 h 416"/>
                <a:gd name="T26" fmla="*/ 331 w 361"/>
                <a:gd name="T27" fmla="*/ 8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16">
                  <a:moveTo>
                    <a:pt x="331" y="87"/>
                  </a:moveTo>
                  <a:cubicBezTo>
                    <a:pt x="331" y="87"/>
                    <a:pt x="331" y="87"/>
                    <a:pt x="331" y="87"/>
                  </a:cubicBezTo>
                  <a:cubicBezTo>
                    <a:pt x="312" y="74"/>
                    <a:pt x="304" y="68"/>
                    <a:pt x="289" y="63"/>
                  </a:cubicBezTo>
                  <a:cubicBezTo>
                    <a:pt x="272" y="57"/>
                    <a:pt x="247" y="53"/>
                    <a:pt x="224" y="53"/>
                  </a:cubicBezTo>
                  <a:cubicBezTo>
                    <a:pt x="133" y="53"/>
                    <a:pt x="68" y="114"/>
                    <a:pt x="68" y="202"/>
                  </a:cubicBezTo>
                  <a:cubicBezTo>
                    <a:pt x="68" y="248"/>
                    <a:pt x="87" y="291"/>
                    <a:pt x="116" y="321"/>
                  </a:cubicBezTo>
                  <a:cubicBezTo>
                    <a:pt x="148" y="351"/>
                    <a:pt x="184" y="363"/>
                    <a:pt x="245" y="363"/>
                  </a:cubicBezTo>
                  <a:cubicBezTo>
                    <a:pt x="283" y="363"/>
                    <a:pt x="300" y="359"/>
                    <a:pt x="333" y="342"/>
                  </a:cubicBezTo>
                  <a:cubicBezTo>
                    <a:pt x="352" y="389"/>
                    <a:pt x="352" y="389"/>
                    <a:pt x="352" y="389"/>
                  </a:cubicBezTo>
                  <a:cubicBezTo>
                    <a:pt x="306" y="408"/>
                    <a:pt x="270" y="416"/>
                    <a:pt x="232" y="416"/>
                  </a:cubicBezTo>
                  <a:cubicBezTo>
                    <a:pt x="95" y="416"/>
                    <a:pt x="0" y="329"/>
                    <a:pt x="0" y="206"/>
                  </a:cubicBezTo>
                  <a:cubicBezTo>
                    <a:pt x="0" y="89"/>
                    <a:pt x="97" y="0"/>
                    <a:pt x="226" y="0"/>
                  </a:cubicBezTo>
                  <a:cubicBezTo>
                    <a:pt x="276" y="0"/>
                    <a:pt x="316" y="10"/>
                    <a:pt x="361" y="38"/>
                  </a:cubicBezTo>
                  <a:lnTo>
                    <a:pt x="331" y="8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39" name="Freeform 13"/>
            <p:cNvSpPr>
              <a:spLocks/>
            </p:cNvSpPr>
            <p:nvPr/>
          </p:nvSpPr>
          <p:spPr bwMode="auto">
            <a:xfrm>
              <a:off x="1276057" y="885073"/>
              <a:ext cx="36899" cy="235012"/>
            </a:xfrm>
            <a:custGeom>
              <a:avLst/>
              <a:gdLst>
                <a:gd name="T0" fmla="*/ 0 w 149"/>
                <a:gd name="T1" fmla="*/ 0 h 949"/>
                <a:gd name="T2" fmla="*/ 0 w 149"/>
                <a:gd name="T3" fmla="*/ 0 h 949"/>
                <a:gd name="T4" fmla="*/ 149 w 149"/>
                <a:gd name="T5" fmla="*/ 0 h 949"/>
                <a:gd name="T6" fmla="*/ 149 w 149"/>
                <a:gd name="T7" fmla="*/ 949 h 949"/>
                <a:gd name="T8" fmla="*/ 0 w 149"/>
                <a:gd name="T9" fmla="*/ 949 h 949"/>
                <a:gd name="T10" fmla="*/ 0 w 149"/>
                <a:gd name="T11" fmla="*/ 0 h 949"/>
              </a:gdLst>
              <a:ahLst/>
              <a:cxnLst>
                <a:cxn ang="0">
                  <a:pos x="T0" y="T1"/>
                </a:cxn>
                <a:cxn ang="0">
                  <a:pos x="T2" y="T3"/>
                </a:cxn>
                <a:cxn ang="0">
                  <a:pos x="T4" y="T5"/>
                </a:cxn>
                <a:cxn ang="0">
                  <a:pos x="T6" y="T7"/>
                </a:cxn>
                <a:cxn ang="0">
                  <a:pos x="T8" y="T9"/>
                </a:cxn>
                <a:cxn ang="0">
                  <a:pos x="T10" y="T11"/>
                </a:cxn>
              </a:cxnLst>
              <a:rect l="0" t="0" r="r" b="b"/>
              <a:pathLst>
                <a:path w="149" h="949">
                  <a:moveTo>
                    <a:pt x="0" y="0"/>
                  </a:moveTo>
                  <a:lnTo>
                    <a:pt x="0" y="0"/>
                  </a:lnTo>
                  <a:lnTo>
                    <a:pt x="149" y="0"/>
                  </a:lnTo>
                  <a:lnTo>
                    <a:pt x="149" y="949"/>
                  </a:lnTo>
                  <a:lnTo>
                    <a:pt x="0" y="949"/>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40" name="Freeform 14"/>
            <p:cNvSpPr>
              <a:spLocks/>
            </p:cNvSpPr>
            <p:nvPr/>
          </p:nvSpPr>
          <p:spPr bwMode="auto">
            <a:xfrm>
              <a:off x="1430338" y="885073"/>
              <a:ext cx="214210" cy="237489"/>
            </a:xfrm>
            <a:custGeom>
              <a:avLst/>
              <a:gdLst>
                <a:gd name="T0" fmla="*/ 307 w 366"/>
                <a:gd name="T1" fmla="*/ 406 h 406"/>
                <a:gd name="T2" fmla="*/ 307 w 366"/>
                <a:gd name="T3" fmla="*/ 406 h 406"/>
                <a:gd name="T4" fmla="*/ 80 w 366"/>
                <a:gd name="T5" fmla="*/ 117 h 406"/>
                <a:gd name="T6" fmla="*/ 59 w 366"/>
                <a:gd name="T7" fmla="*/ 81 h 406"/>
                <a:gd name="T8" fmla="*/ 59 w 366"/>
                <a:gd name="T9" fmla="*/ 402 h 406"/>
                <a:gd name="T10" fmla="*/ 0 w 366"/>
                <a:gd name="T11" fmla="*/ 402 h 406"/>
                <a:gd name="T12" fmla="*/ 0 w 366"/>
                <a:gd name="T13" fmla="*/ 0 h 406"/>
                <a:gd name="T14" fmla="*/ 63 w 366"/>
                <a:gd name="T15" fmla="*/ 0 h 406"/>
                <a:gd name="T16" fmla="*/ 292 w 366"/>
                <a:gd name="T17" fmla="*/ 287 h 406"/>
                <a:gd name="T18" fmla="*/ 307 w 366"/>
                <a:gd name="T19" fmla="*/ 323 h 406"/>
                <a:gd name="T20" fmla="*/ 307 w 366"/>
                <a:gd name="T21" fmla="*/ 0 h 406"/>
                <a:gd name="T22" fmla="*/ 366 w 366"/>
                <a:gd name="T23" fmla="*/ 0 h 406"/>
                <a:gd name="T24" fmla="*/ 366 w 366"/>
                <a:gd name="T25" fmla="*/ 406 h 406"/>
                <a:gd name="T26" fmla="*/ 307 w 366"/>
                <a:gd name="T2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406">
                  <a:moveTo>
                    <a:pt x="307" y="406"/>
                  </a:moveTo>
                  <a:cubicBezTo>
                    <a:pt x="307" y="406"/>
                    <a:pt x="307" y="406"/>
                    <a:pt x="307" y="406"/>
                  </a:cubicBezTo>
                  <a:cubicBezTo>
                    <a:pt x="80" y="117"/>
                    <a:pt x="80" y="117"/>
                    <a:pt x="80" y="117"/>
                  </a:cubicBezTo>
                  <a:cubicBezTo>
                    <a:pt x="65" y="100"/>
                    <a:pt x="61" y="91"/>
                    <a:pt x="59" y="81"/>
                  </a:cubicBezTo>
                  <a:cubicBezTo>
                    <a:pt x="59" y="402"/>
                    <a:pt x="59" y="402"/>
                    <a:pt x="59" y="402"/>
                  </a:cubicBezTo>
                  <a:cubicBezTo>
                    <a:pt x="0" y="402"/>
                    <a:pt x="0" y="402"/>
                    <a:pt x="0" y="402"/>
                  </a:cubicBezTo>
                  <a:cubicBezTo>
                    <a:pt x="0" y="0"/>
                    <a:pt x="0" y="0"/>
                    <a:pt x="0" y="0"/>
                  </a:cubicBezTo>
                  <a:cubicBezTo>
                    <a:pt x="63" y="0"/>
                    <a:pt x="63" y="0"/>
                    <a:pt x="63" y="0"/>
                  </a:cubicBezTo>
                  <a:cubicBezTo>
                    <a:pt x="292" y="287"/>
                    <a:pt x="292" y="287"/>
                    <a:pt x="292" y="287"/>
                  </a:cubicBezTo>
                  <a:cubicBezTo>
                    <a:pt x="299" y="296"/>
                    <a:pt x="305" y="310"/>
                    <a:pt x="307" y="323"/>
                  </a:cubicBezTo>
                  <a:cubicBezTo>
                    <a:pt x="307" y="0"/>
                    <a:pt x="307" y="0"/>
                    <a:pt x="307" y="0"/>
                  </a:cubicBezTo>
                  <a:cubicBezTo>
                    <a:pt x="366" y="0"/>
                    <a:pt x="366" y="0"/>
                    <a:pt x="366" y="0"/>
                  </a:cubicBezTo>
                  <a:cubicBezTo>
                    <a:pt x="366" y="406"/>
                    <a:pt x="366" y="406"/>
                    <a:pt x="366" y="406"/>
                  </a:cubicBezTo>
                  <a:lnTo>
                    <a:pt x="307" y="40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41" name="Freeform 15"/>
            <p:cNvSpPr>
              <a:spLocks/>
            </p:cNvSpPr>
            <p:nvPr/>
          </p:nvSpPr>
          <p:spPr bwMode="auto">
            <a:xfrm>
              <a:off x="1760445" y="885073"/>
              <a:ext cx="149081" cy="235012"/>
            </a:xfrm>
            <a:custGeom>
              <a:avLst/>
              <a:gdLst>
                <a:gd name="T0" fmla="*/ 0 w 602"/>
                <a:gd name="T1" fmla="*/ 949 h 949"/>
                <a:gd name="T2" fmla="*/ 0 w 602"/>
                <a:gd name="T3" fmla="*/ 949 h 949"/>
                <a:gd name="T4" fmla="*/ 0 w 602"/>
                <a:gd name="T5" fmla="*/ 0 h 949"/>
                <a:gd name="T6" fmla="*/ 593 w 602"/>
                <a:gd name="T7" fmla="*/ 0 h 949"/>
                <a:gd name="T8" fmla="*/ 593 w 602"/>
                <a:gd name="T9" fmla="*/ 125 h 949"/>
                <a:gd name="T10" fmla="*/ 156 w 602"/>
                <a:gd name="T11" fmla="*/ 125 h 949"/>
                <a:gd name="T12" fmla="*/ 156 w 602"/>
                <a:gd name="T13" fmla="*/ 401 h 949"/>
                <a:gd name="T14" fmla="*/ 517 w 602"/>
                <a:gd name="T15" fmla="*/ 401 h 949"/>
                <a:gd name="T16" fmla="*/ 517 w 602"/>
                <a:gd name="T17" fmla="*/ 527 h 949"/>
                <a:gd name="T18" fmla="*/ 156 w 602"/>
                <a:gd name="T19" fmla="*/ 527 h 949"/>
                <a:gd name="T20" fmla="*/ 156 w 602"/>
                <a:gd name="T21" fmla="*/ 824 h 949"/>
                <a:gd name="T22" fmla="*/ 602 w 602"/>
                <a:gd name="T23" fmla="*/ 824 h 949"/>
                <a:gd name="T24" fmla="*/ 602 w 602"/>
                <a:gd name="T25" fmla="*/ 949 h 949"/>
                <a:gd name="T26" fmla="*/ 0 w 602"/>
                <a:gd name="T27" fmla="*/ 949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949">
                  <a:moveTo>
                    <a:pt x="0" y="949"/>
                  </a:moveTo>
                  <a:lnTo>
                    <a:pt x="0" y="949"/>
                  </a:lnTo>
                  <a:lnTo>
                    <a:pt x="0" y="0"/>
                  </a:lnTo>
                  <a:lnTo>
                    <a:pt x="593" y="0"/>
                  </a:lnTo>
                  <a:lnTo>
                    <a:pt x="593" y="125"/>
                  </a:lnTo>
                  <a:lnTo>
                    <a:pt x="156" y="125"/>
                  </a:lnTo>
                  <a:lnTo>
                    <a:pt x="156" y="401"/>
                  </a:lnTo>
                  <a:lnTo>
                    <a:pt x="517" y="401"/>
                  </a:lnTo>
                  <a:lnTo>
                    <a:pt x="517" y="527"/>
                  </a:lnTo>
                  <a:lnTo>
                    <a:pt x="156" y="527"/>
                  </a:lnTo>
                  <a:lnTo>
                    <a:pt x="156" y="824"/>
                  </a:lnTo>
                  <a:lnTo>
                    <a:pt x="602" y="824"/>
                  </a:lnTo>
                  <a:lnTo>
                    <a:pt x="602" y="949"/>
                  </a:lnTo>
                  <a:lnTo>
                    <a:pt x="0" y="94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sp>
          <p:nvSpPr>
            <p:cNvPr id="42" name="Freeform 16"/>
            <p:cNvSpPr>
              <a:spLocks/>
            </p:cNvSpPr>
            <p:nvPr/>
          </p:nvSpPr>
          <p:spPr bwMode="auto">
            <a:xfrm>
              <a:off x="-56505" y="252596"/>
              <a:ext cx="255071" cy="408362"/>
            </a:xfrm>
            <a:custGeom>
              <a:avLst/>
              <a:gdLst>
                <a:gd name="T0" fmla="*/ 264 w 1030"/>
                <a:gd name="T1" fmla="*/ 218 h 1649"/>
                <a:gd name="T2" fmla="*/ 264 w 1030"/>
                <a:gd name="T3" fmla="*/ 218 h 1649"/>
                <a:gd name="T4" fmla="*/ 264 w 1030"/>
                <a:gd name="T5" fmla="*/ 718 h 1649"/>
                <a:gd name="T6" fmla="*/ 895 w 1030"/>
                <a:gd name="T7" fmla="*/ 718 h 1649"/>
                <a:gd name="T8" fmla="*/ 895 w 1030"/>
                <a:gd name="T9" fmla="*/ 936 h 1649"/>
                <a:gd name="T10" fmla="*/ 264 w 1030"/>
                <a:gd name="T11" fmla="*/ 936 h 1649"/>
                <a:gd name="T12" fmla="*/ 264 w 1030"/>
                <a:gd name="T13" fmla="*/ 1649 h 1649"/>
                <a:gd name="T14" fmla="*/ 0 w 1030"/>
                <a:gd name="T15" fmla="*/ 1649 h 1649"/>
                <a:gd name="T16" fmla="*/ 0 w 1030"/>
                <a:gd name="T17" fmla="*/ 0 h 1649"/>
                <a:gd name="T18" fmla="*/ 1030 w 1030"/>
                <a:gd name="T19" fmla="*/ 0 h 1649"/>
                <a:gd name="T20" fmla="*/ 1030 w 1030"/>
                <a:gd name="T21" fmla="*/ 218 h 1649"/>
                <a:gd name="T22" fmla="*/ 264 w 1030"/>
                <a:gd name="T23"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0" h="1649">
                  <a:moveTo>
                    <a:pt x="264" y="218"/>
                  </a:moveTo>
                  <a:lnTo>
                    <a:pt x="264" y="218"/>
                  </a:lnTo>
                  <a:lnTo>
                    <a:pt x="264" y="718"/>
                  </a:lnTo>
                  <a:lnTo>
                    <a:pt x="895" y="718"/>
                  </a:lnTo>
                  <a:lnTo>
                    <a:pt x="895" y="936"/>
                  </a:lnTo>
                  <a:lnTo>
                    <a:pt x="264" y="936"/>
                  </a:lnTo>
                  <a:lnTo>
                    <a:pt x="264" y="1649"/>
                  </a:lnTo>
                  <a:lnTo>
                    <a:pt x="0" y="1649"/>
                  </a:lnTo>
                  <a:lnTo>
                    <a:pt x="0" y="0"/>
                  </a:lnTo>
                  <a:lnTo>
                    <a:pt x="1030" y="0"/>
                  </a:lnTo>
                  <a:lnTo>
                    <a:pt x="1030" y="218"/>
                  </a:lnTo>
                  <a:lnTo>
                    <a:pt x="264"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3" name="Freeform 17"/>
            <p:cNvSpPr>
              <a:spLocks noEditPoints="1"/>
            </p:cNvSpPr>
            <p:nvPr/>
          </p:nvSpPr>
          <p:spPr bwMode="auto">
            <a:xfrm>
              <a:off x="272859" y="245166"/>
              <a:ext cx="447489" cy="423468"/>
            </a:xfrm>
            <a:custGeom>
              <a:avLst/>
              <a:gdLst>
                <a:gd name="T0" fmla="*/ 381 w 765"/>
                <a:gd name="T1" fmla="*/ 94 h 724"/>
                <a:gd name="T2" fmla="*/ 381 w 765"/>
                <a:gd name="T3" fmla="*/ 94 h 724"/>
                <a:gd name="T4" fmla="*/ 114 w 765"/>
                <a:gd name="T5" fmla="*/ 362 h 724"/>
                <a:gd name="T6" fmla="*/ 381 w 765"/>
                <a:gd name="T7" fmla="*/ 632 h 724"/>
                <a:gd name="T8" fmla="*/ 647 w 765"/>
                <a:gd name="T9" fmla="*/ 362 h 724"/>
                <a:gd name="T10" fmla="*/ 381 w 765"/>
                <a:gd name="T11" fmla="*/ 94 h 724"/>
                <a:gd name="T12" fmla="*/ 381 w 765"/>
                <a:gd name="T13" fmla="*/ 724 h 724"/>
                <a:gd name="T14" fmla="*/ 381 w 765"/>
                <a:gd name="T15" fmla="*/ 724 h 724"/>
                <a:gd name="T16" fmla="*/ 0 w 765"/>
                <a:gd name="T17" fmla="*/ 362 h 724"/>
                <a:gd name="T18" fmla="*/ 381 w 765"/>
                <a:gd name="T19" fmla="*/ 0 h 724"/>
                <a:gd name="T20" fmla="*/ 765 w 765"/>
                <a:gd name="T21" fmla="*/ 362 h 724"/>
                <a:gd name="T22" fmla="*/ 381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1" y="94"/>
                  </a:moveTo>
                  <a:cubicBezTo>
                    <a:pt x="381" y="94"/>
                    <a:pt x="381" y="94"/>
                    <a:pt x="381" y="94"/>
                  </a:cubicBezTo>
                  <a:cubicBezTo>
                    <a:pt x="229" y="94"/>
                    <a:pt x="114" y="209"/>
                    <a:pt x="114" y="362"/>
                  </a:cubicBezTo>
                  <a:cubicBezTo>
                    <a:pt x="114" y="515"/>
                    <a:pt x="229" y="632"/>
                    <a:pt x="381" y="632"/>
                  </a:cubicBezTo>
                  <a:cubicBezTo>
                    <a:pt x="533" y="632"/>
                    <a:pt x="647" y="515"/>
                    <a:pt x="647" y="362"/>
                  </a:cubicBezTo>
                  <a:cubicBezTo>
                    <a:pt x="647" y="209"/>
                    <a:pt x="533" y="94"/>
                    <a:pt x="381" y="94"/>
                  </a:cubicBezTo>
                  <a:close/>
                  <a:moveTo>
                    <a:pt x="381" y="724"/>
                  </a:moveTo>
                  <a:cubicBezTo>
                    <a:pt x="381" y="724"/>
                    <a:pt x="381" y="724"/>
                    <a:pt x="381" y="724"/>
                  </a:cubicBezTo>
                  <a:cubicBezTo>
                    <a:pt x="160" y="724"/>
                    <a:pt x="0" y="573"/>
                    <a:pt x="0" y="362"/>
                  </a:cubicBezTo>
                  <a:cubicBezTo>
                    <a:pt x="0" y="154"/>
                    <a:pt x="160" y="0"/>
                    <a:pt x="381" y="0"/>
                  </a:cubicBezTo>
                  <a:cubicBezTo>
                    <a:pt x="602" y="0"/>
                    <a:pt x="765" y="154"/>
                    <a:pt x="765" y="362"/>
                  </a:cubicBezTo>
                  <a:cubicBezTo>
                    <a:pt x="765" y="573"/>
                    <a:pt x="602" y="724"/>
                    <a:pt x="381" y="72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4" name="Freeform 18"/>
            <p:cNvSpPr>
              <a:spLocks/>
            </p:cNvSpPr>
            <p:nvPr/>
          </p:nvSpPr>
          <p:spPr bwMode="auto">
            <a:xfrm>
              <a:off x="805041" y="252596"/>
              <a:ext cx="355119" cy="420744"/>
            </a:xfrm>
            <a:custGeom>
              <a:avLst/>
              <a:gdLst>
                <a:gd name="T0" fmla="*/ 504 w 607"/>
                <a:gd name="T1" fmla="*/ 666 h 719"/>
                <a:gd name="T2" fmla="*/ 504 w 607"/>
                <a:gd name="T3" fmla="*/ 666 h 719"/>
                <a:gd name="T4" fmla="*/ 304 w 607"/>
                <a:gd name="T5" fmla="*/ 719 h 719"/>
                <a:gd name="T6" fmla="*/ 101 w 607"/>
                <a:gd name="T7" fmla="*/ 666 h 719"/>
                <a:gd name="T8" fmla="*/ 0 w 607"/>
                <a:gd name="T9" fmla="*/ 413 h 719"/>
                <a:gd name="T10" fmla="*/ 0 w 607"/>
                <a:gd name="T11" fmla="*/ 0 h 719"/>
                <a:gd name="T12" fmla="*/ 110 w 607"/>
                <a:gd name="T13" fmla="*/ 0 h 719"/>
                <a:gd name="T14" fmla="*/ 110 w 607"/>
                <a:gd name="T15" fmla="*/ 432 h 719"/>
                <a:gd name="T16" fmla="*/ 304 w 607"/>
                <a:gd name="T17" fmla="*/ 626 h 719"/>
                <a:gd name="T18" fmla="*/ 495 w 607"/>
                <a:gd name="T19" fmla="*/ 432 h 719"/>
                <a:gd name="T20" fmla="*/ 495 w 607"/>
                <a:gd name="T21" fmla="*/ 0 h 719"/>
                <a:gd name="T22" fmla="*/ 607 w 607"/>
                <a:gd name="T23" fmla="*/ 0 h 719"/>
                <a:gd name="T24" fmla="*/ 607 w 607"/>
                <a:gd name="T25" fmla="*/ 413 h 719"/>
                <a:gd name="T26" fmla="*/ 504 w 607"/>
                <a:gd name="T27" fmla="*/ 66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7" h="719">
                  <a:moveTo>
                    <a:pt x="504" y="666"/>
                  </a:moveTo>
                  <a:cubicBezTo>
                    <a:pt x="504" y="666"/>
                    <a:pt x="504" y="666"/>
                    <a:pt x="504" y="666"/>
                  </a:cubicBezTo>
                  <a:cubicBezTo>
                    <a:pt x="451" y="696"/>
                    <a:pt x="371" y="719"/>
                    <a:pt x="304" y="719"/>
                  </a:cubicBezTo>
                  <a:cubicBezTo>
                    <a:pt x="236" y="719"/>
                    <a:pt x="156" y="696"/>
                    <a:pt x="101" y="666"/>
                  </a:cubicBezTo>
                  <a:cubicBezTo>
                    <a:pt x="28" y="621"/>
                    <a:pt x="0" y="551"/>
                    <a:pt x="0" y="413"/>
                  </a:cubicBezTo>
                  <a:cubicBezTo>
                    <a:pt x="0" y="0"/>
                    <a:pt x="0" y="0"/>
                    <a:pt x="0" y="0"/>
                  </a:cubicBezTo>
                  <a:cubicBezTo>
                    <a:pt x="110" y="0"/>
                    <a:pt x="110" y="0"/>
                    <a:pt x="110" y="0"/>
                  </a:cubicBezTo>
                  <a:cubicBezTo>
                    <a:pt x="110" y="432"/>
                    <a:pt x="110" y="432"/>
                    <a:pt x="110" y="432"/>
                  </a:cubicBezTo>
                  <a:cubicBezTo>
                    <a:pt x="110" y="560"/>
                    <a:pt x="177" y="626"/>
                    <a:pt x="304" y="626"/>
                  </a:cubicBezTo>
                  <a:cubicBezTo>
                    <a:pt x="430" y="626"/>
                    <a:pt x="495" y="560"/>
                    <a:pt x="495" y="432"/>
                  </a:cubicBezTo>
                  <a:cubicBezTo>
                    <a:pt x="495" y="0"/>
                    <a:pt x="495" y="0"/>
                    <a:pt x="495" y="0"/>
                  </a:cubicBezTo>
                  <a:cubicBezTo>
                    <a:pt x="607" y="0"/>
                    <a:pt x="607" y="0"/>
                    <a:pt x="607" y="0"/>
                  </a:cubicBezTo>
                  <a:cubicBezTo>
                    <a:pt x="607" y="413"/>
                    <a:pt x="607" y="413"/>
                    <a:pt x="607" y="413"/>
                  </a:cubicBezTo>
                  <a:cubicBezTo>
                    <a:pt x="607" y="551"/>
                    <a:pt x="578" y="621"/>
                    <a:pt x="504" y="6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5" name="Freeform 19"/>
            <p:cNvSpPr>
              <a:spLocks/>
            </p:cNvSpPr>
            <p:nvPr/>
          </p:nvSpPr>
          <p:spPr bwMode="auto">
            <a:xfrm>
              <a:off x="1287201" y="252596"/>
              <a:ext cx="373692" cy="413067"/>
            </a:xfrm>
            <a:custGeom>
              <a:avLst/>
              <a:gdLst>
                <a:gd name="T0" fmla="*/ 537 w 639"/>
                <a:gd name="T1" fmla="*/ 706 h 706"/>
                <a:gd name="T2" fmla="*/ 537 w 639"/>
                <a:gd name="T3" fmla="*/ 706 h 706"/>
                <a:gd name="T4" fmla="*/ 139 w 639"/>
                <a:gd name="T5" fmla="*/ 202 h 706"/>
                <a:gd name="T6" fmla="*/ 103 w 639"/>
                <a:gd name="T7" fmla="*/ 138 h 706"/>
                <a:gd name="T8" fmla="*/ 103 w 639"/>
                <a:gd name="T9" fmla="*/ 698 h 706"/>
                <a:gd name="T10" fmla="*/ 0 w 639"/>
                <a:gd name="T11" fmla="*/ 698 h 706"/>
                <a:gd name="T12" fmla="*/ 0 w 639"/>
                <a:gd name="T13" fmla="*/ 0 h 706"/>
                <a:gd name="T14" fmla="*/ 112 w 639"/>
                <a:gd name="T15" fmla="*/ 0 h 706"/>
                <a:gd name="T16" fmla="*/ 508 w 639"/>
                <a:gd name="T17" fmla="*/ 496 h 706"/>
                <a:gd name="T18" fmla="*/ 537 w 639"/>
                <a:gd name="T19" fmla="*/ 560 h 706"/>
                <a:gd name="T20" fmla="*/ 537 w 639"/>
                <a:gd name="T21" fmla="*/ 0 h 706"/>
                <a:gd name="T22" fmla="*/ 639 w 639"/>
                <a:gd name="T23" fmla="*/ 0 h 706"/>
                <a:gd name="T24" fmla="*/ 639 w 639"/>
                <a:gd name="T25" fmla="*/ 706 h 706"/>
                <a:gd name="T26" fmla="*/ 537 w 639"/>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9" h="706">
                  <a:moveTo>
                    <a:pt x="537" y="706"/>
                  </a:moveTo>
                  <a:cubicBezTo>
                    <a:pt x="537" y="706"/>
                    <a:pt x="537" y="706"/>
                    <a:pt x="537" y="706"/>
                  </a:cubicBezTo>
                  <a:cubicBezTo>
                    <a:pt x="139" y="202"/>
                    <a:pt x="139" y="202"/>
                    <a:pt x="139" y="202"/>
                  </a:cubicBezTo>
                  <a:cubicBezTo>
                    <a:pt x="116" y="172"/>
                    <a:pt x="108" y="158"/>
                    <a:pt x="103" y="138"/>
                  </a:cubicBezTo>
                  <a:cubicBezTo>
                    <a:pt x="103" y="698"/>
                    <a:pt x="103" y="698"/>
                    <a:pt x="103" y="698"/>
                  </a:cubicBezTo>
                  <a:cubicBezTo>
                    <a:pt x="0" y="698"/>
                    <a:pt x="0" y="698"/>
                    <a:pt x="0" y="698"/>
                  </a:cubicBezTo>
                  <a:cubicBezTo>
                    <a:pt x="0" y="0"/>
                    <a:pt x="0" y="0"/>
                    <a:pt x="0" y="0"/>
                  </a:cubicBezTo>
                  <a:cubicBezTo>
                    <a:pt x="112" y="0"/>
                    <a:pt x="112" y="0"/>
                    <a:pt x="112" y="0"/>
                  </a:cubicBezTo>
                  <a:cubicBezTo>
                    <a:pt x="508" y="496"/>
                    <a:pt x="508" y="496"/>
                    <a:pt x="508" y="496"/>
                  </a:cubicBezTo>
                  <a:cubicBezTo>
                    <a:pt x="523" y="511"/>
                    <a:pt x="533" y="538"/>
                    <a:pt x="537" y="560"/>
                  </a:cubicBezTo>
                  <a:cubicBezTo>
                    <a:pt x="537" y="0"/>
                    <a:pt x="537" y="0"/>
                    <a:pt x="537" y="0"/>
                  </a:cubicBezTo>
                  <a:cubicBezTo>
                    <a:pt x="639" y="0"/>
                    <a:pt x="639" y="0"/>
                    <a:pt x="639" y="0"/>
                  </a:cubicBezTo>
                  <a:cubicBezTo>
                    <a:pt x="639" y="706"/>
                    <a:pt x="639" y="706"/>
                    <a:pt x="639" y="706"/>
                  </a:cubicBezTo>
                  <a:lnTo>
                    <a:pt x="537" y="706"/>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6" name="Freeform 20"/>
            <p:cNvSpPr>
              <a:spLocks noEditPoints="1"/>
            </p:cNvSpPr>
            <p:nvPr/>
          </p:nvSpPr>
          <p:spPr bwMode="auto">
            <a:xfrm>
              <a:off x="1797839" y="252596"/>
              <a:ext cx="380874" cy="408362"/>
            </a:xfrm>
            <a:custGeom>
              <a:avLst/>
              <a:gdLst>
                <a:gd name="T0" fmla="*/ 438 w 651"/>
                <a:gd name="T1" fmla="*/ 141 h 698"/>
                <a:gd name="T2" fmla="*/ 438 w 651"/>
                <a:gd name="T3" fmla="*/ 141 h 698"/>
                <a:gd name="T4" fmla="*/ 250 w 651"/>
                <a:gd name="T5" fmla="*/ 92 h 698"/>
                <a:gd name="T6" fmla="*/ 111 w 651"/>
                <a:gd name="T7" fmla="*/ 92 h 698"/>
                <a:gd name="T8" fmla="*/ 111 w 651"/>
                <a:gd name="T9" fmla="*/ 606 h 698"/>
                <a:gd name="T10" fmla="*/ 242 w 651"/>
                <a:gd name="T11" fmla="*/ 606 h 698"/>
                <a:gd name="T12" fmla="*/ 440 w 651"/>
                <a:gd name="T13" fmla="*/ 555 h 698"/>
                <a:gd name="T14" fmla="*/ 533 w 651"/>
                <a:gd name="T15" fmla="*/ 347 h 698"/>
                <a:gd name="T16" fmla="*/ 438 w 651"/>
                <a:gd name="T17" fmla="*/ 141 h 698"/>
                <a:gd name="T18" fmla="*/ 550 w 651"/>
                <a:gd name="T19" fmla="*/ 602 h 698"/>
                <a:gd name="T20" fmla="*/ 550 w 651"/>
                <a:gd name="T21" fmla="*/ 602 h 698"/>
                <a:gd name="T22" fmla="*/ 259 w 651"/>
                <a:gd name="T23" fmla="*/ 698 h 698"/>
                <a:gd name="T24" fmla="*/ 0 w 651"/>
                <a:gd name="T25" fmla="*/ 698 h 698"/>
                <a:gd name="T26" fmla="*/ 0 w 651"/>
                <a:gd name="T27" fmla="*/ 0 h 698"/>
                <a:gd name="T28" fmla="*/ 259 w 651"/>
                <a:gd name="T29" fmla="*/ 0 h 698"/>
                <a:gd name="T30" fmla="*/ 550 w 651"/>
                <a:gd name="T31" fmla="*/ 96 h 698"/>
                <a:gd name="T32" fmla="*/ 651 w 651"/>
                <a:gd name="T33" fmla="*/ 349 h 698"/>
                <a:gd name="T34" fmla="*/ 550 w 651"/>
                <a:gd name="T35" fmla="*/ 60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1" h="698">
                  <a:moveTo>
                    <a:pt x="438" y="141"/>
                  </a:moveTo>
                  <a:cubicBezTo>
                    <a:pt x="438" y="141"/>
                    <a:pt x="438" y="141"/>
                    <a:pt x="438" y="141"/>
                  </a:cubicBezTo>
                  <a:cubicBezTo>
                    <a:pt x="394" y="104"/>
                    <a:pt x="349" y="92"/>
                    <a:pt x="250" y="92"/>
                  </a:cubicBezTo>
                  <a:cubicBezTo>
                    <a:pt x="111" y="92"/>
                    <a:pt x="111" y="92"/>
                    <a:pt x="111" y="92"/>
                  </a:cubicBezTo>
                  <a:cubicBezTo>
                    <a:pt x="111" y="606"/>
                    <a:pt x="111" y="606"/>
                    <a:pt x="111" y="606"/>
                  </a:cubicBezTo>
                  <a:cubicBezTo>
                    <a:pt x="242" y="606"/>
                    <a:pt x="242" y="606"/>
                    <a:pt x="242" y="606"/>
                  </a:cubicBezTo>
                  <a:cubicBezTo>
                    <a:pt x="343" y="606"/>
                    <a:pt x="391" y="592"/>
                    <a:pt x="440" y="555"/>
                  </a:cubicBezTo>
                  <a:cubicBezTo>
                    <a:pt x="495" y="509"/>
                    <a:pt x="533" y="426"/>
                    <a:pt x="533" y="347"/>
                  </a:cubicBezTo>
                  <a:cubicBezTo>
                    <a:pt x="533" y="266"/>
                    <a:pt x="497" y="187"/>
                    <a:pt x="438" y="141"/>
                  </a:cubicBezTo>
                  <a:close/>
                  <a:moveTo>
                    <a:pt x="550" y="602"/>
                  </a:moveTo>
                  <a:cubicBezTo>
                    <a:pt x="550" y="602"/>
                    <a:pt x="550" y="602"/>
                    <a:pt x="550" y="602"/>
                  </a:cubicBezTo>
                  <a:cubicBezTo>
                    <a:pt x="486" y="668"/>
                    <a:pt x="396" y="698"/>
                    <a:pt x="259" y="698"/>
                  </a:cubicBezTo>
                  <a:cubicBezTo>
                    <a:pt x="0" y="698"/>
                    <a:pt x="0" y="698"/>
                    <a:pt x="0" y="698"/>
                  </a:cubicBezTo>
                  <a:cubicBezTo>
                    <a:pt x="0" y="0"/>
                    <a:pt x="0" y="0"/>
                    <a:pt x="0" y="0"/>
                  </a:cubicBezTo>
                  <a:cubicBezTo>
                    <a:pt x="259" y="0"/>
                    <a:pt x="259" y="0"/>
                    <a:pt x="259" y="0"/>
                  </a:cubicBezTo>
                  <a:cubicBezTo>
                    <a:pt x="394" y="0"/>
                    <a:pt x="486" y="30"/>
                    <a:pt x="550" y="96"/>
                  </a:cubicBezTo>
                  <a:cubicBezTo>
                    <a:pt x="609" y="155"/>
                    <a:pt x="651" y="262"/>
                    <a:pt x="651" y="349"/>
                  </a:cubicBezTo>
                  <a:cubicBezTo>
                    <a:pt x="651" y="438"/>
                    <a:pt x="611" y="536"/>
                    <a:pt x="550" y="60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7" name="Freeform 21"/>
            <p:cNvSpPr>
              <a:spLocks noEditPoints="1"/>
            </p:cNvSpPr>
            <p:nvPr/>
          </p:nvSpPr>
          <p:spPr bwMode="auto">
            <a:xfrm>
              <a:off x="2223040" y="242690"/>
              <a:ext cx="400190" cy="418267"/>
            </a:xfrm>
            <a:custGeom>
              <a:avLst/>
              <a:gdLst>
                <a:gd name="T0" fmla="*/ 811 w 1616"/>
                <a:gd name="T1" fmla="*/ 276 h 1689"/>
                <a:gd name="T2" fmla="*/ 811 w 1616"/>
                <a:gd name="T3" fmla="*/ 276 h 1689"/>
                <a:gd name="T4" fmla="*/ 522 w 1616"/>
                <a:gd name="T5" fmla="*/ 1016 h 1689"/>
                <a:gd name="T6" fmla="*/ 1089 w 1616"/>
                <a:gd name="T7" fmla="*/ 1016 h 1689"/>
                <a:gd name="T8" fmla="*/ 811 w 1616"/>
                <a:gd name="T9" fmla="*/ 276 h 1689"/>
                <a:gd name="T10" fmla="*/ 1354 w 1616"/>
                <a:gd name="T11" fmla="*/ 1689 h 1689"/>
                <a:gd name="T12" fmla="*/ 1354 w 1616"/>
                <a:gd name="T13" fmla="*/ 1689 h 1689"/>
                <a:gd name="T14" fmla="*/ 1165 w 1616"/>
                <a:gd name="T15" fmla="*/ 1231 h 1689"/>
                <a:gd name="T16" fmla="*/ 452 w 1616"/>
                <a:gd name="T17" fmla="*/ 1231 h 1689"/>
                <a:gd name="T18" fmla="*/ 263 w 1616"/>
                <a:gd name="T19" fmla="*/ 1689 h 1689"/>
                <a:gd name="T20" fmla="*/ 0 w 1616"/>
                <a:gd name="T21" fmla="*/ 1689 h 1689"/>
                <a:gd name="T22" fmla="*/ 676 w 1616"/>
                <a:gd name="T23" fmla="*/ 0 h 1689"/>
                <a:gd name="T24" fmla="*/ 941 w 1616"/>
                <a:gd name="T25" fmla="*/ 0 h 1689"/>
                <a:gd name="T26" fmla="*/ 1616 w 1616"/>
                <a:gd name="T27" fmla="*/ 1689 h 1689"/>
                <a:gd name="T28" fmla="*/ 1354 w 1616"/>
                <a:gd name="T29" fmla="*/ 1689 h 1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6" h="1689">
                  <a:moveTo>
                    <a:pt x="811" y="276"/>
                  </a:moveTo>
                  <a:lnTo>
                    <a:pt x="811" y="276"/>
                  </a:lnTo>
                  <a:lnTo>
                    <a:pt x="522" y="1016"/>
                  </a:lnTo>
                  <a:lnTo>
                    <a:pt x="1089" y="1016"/>
                  </a:lnTo>
                  <a:lnTo>
                    <a:pt x="811" y="276"/>
                  </a:lnTo>
                  <a:close/>
                  <a:moveTo>
                    <a:pt x="1354" y="1689"/>
                  </a:moveTo>
                  <a:lnTo>
                    <a:pt x="1354" y="1689"/>
                  </a:lnTo>
                  <a:lnTo>
                    <a:pt x="1165" y="1231"/>
                  </a:lnTo>
                  <a:lnTo>
                    <a:pt x="452" y="1231"/>
                  </a:lnTo>
                  <a:lnTo>
                    <a:pt x="263" y="1689"/>
                  </a:lnTo>
                  <a:lnTo>
                    <a:pt x="0" y="1689"/>
                  </a:lnTo>
                  <a:lnTo>
                    <a:pt x="676" y="0"/>
                  </a:lnTo>
                  <a:lnTo>
                    <a:pt x="941" y="0"/>
                  </a:lnTo>
                  <a:lnTo>
                    <a:pt x="1616" y="1689"/>
                  </a:lnTo>
                  <a:lnTo>
                    <a:pt x="1354" y="1689"/>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8" name="Freeform 22"/>
            <p:cNvSpPr>
              <a:spLocks/>
            </p:cNvSpPr>
            <p:nvPr/>
          </p:nvSpPr>
          <p:spPr bwMode="auto">
            <a:xfrm>
              <a:off x="2639574" y="252596"/>
              <a:ext cx="316487" cy="408362"/>
            </a:xfrm>
            <a:custGeom>
              <a:avLst/>
              <a:gdLst>
                <a:gd name="T0" fmla="*/ 770 w 1278"/>
                <a:gd name="T1" fmla="*/ 218 h 1649"/>
                <a:gd name="T2" fmla="*/ 770 w 1278"/>
                <a:gd name="T3" fmla="*/ 218 h 1649"/>
                <a:gd name="T4" fmla="*/ 770 w 1278"/>
                <a:gd name="T5" fmla="*/ 1649 h 1649"/>
                <a:gd name="T6" fmla="*/ 513 w 1278"/>
                <a:gd name="T7" fmla="*/ 1649 h 1649"/>
                <a:gd name="T8" fmla="*/ 513 w 1278"/>
                <a:gd name="T9" fmla="*/ 218 h 1649"/>
                <a:gd name="T10" fmla="*/ 0 w 1278"/>
                <a:gd name="T11" fmla="*/ 218 h 1649"/>
                <a:gd name="T12" fmla="*/ 0 w 1278"/>
                <a:gd name="T13" fmla="*/ 0 h 1649"/>
                <a:gd name="T14" fmla="*/ 1278 w 1278"/>
                <a:gd name="T15" fmla="*/ 0 h 1649"/>
                <a:gd name="T16" fmla="*/ 1278 w 1278"/>
                <a:gd name="T17" fmla="*/ 218 h 1649"/>
                <a:gd name="T18" fmla="*/ 770 w 1278"/>
                <a:gd name="T19" fmla="*/ 218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8" h="1649">
                  <a:moveTo>
                    <a:pt x="770" y="218"/>
                  </a:moveTo>
                  <a:lnTo>
                    <a:pt x="770" y="218"/>
                  </a:lnTo>
                  <a:lnTo>
                    <a:pt x="770" y="1649"/>
                  </a:lnTo>
                  <a:lnTo>
                    <a:pt x="513" y="1649"/>
                  </a:lnTo>
                  <a:lnTo>
                    <a:pt x="513" y="218"/>
                  </a:lnTo>
                  <a:lnTo>
                    <a:pt x="0" y="218"/>
                  </a:lnTo>
                  <a:lnTo>
                    <a:pt x="0" y="0"/>
                  </a:lnTo>
                  <a:lnTo>
                    <a:pt x="1278" y="0"/>
                  </a:lnTo>
                  <a:lnTo>
                    <a:pt x="1278" y="218"/>
                  </a:lnTo>
                  <a:lnTo>
                    <a:pt x="770" y="218"/>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49" name="Freeform 23"/>
            <p:cNvSpPr>
              <a:spLocks/>
            </p:cNvSpPr>
            <p:nvPr/>
          </p:nvSpPr>
          <p:spPr bwMode="auto">
            <a:xfrm>
              <a:off x="3070719" y="252596"/>
              <a:ext cx="66863" cy="408362"/>
            </a:xfrm>
            <a:custGeom>
              <a:avLst/>
              <a:gdLst>
                <a:gd name="T0" fmla="*/ 0 w 270"/>
                <a:gd name="T1" fmla="*/ 0 h 1649"/>
                <a:gd name="T2" fmla="*/ 0 w 270"/>
                <a:gd name="T3" fmla="*/ 0 h 1649"/>
                <a:gd name="T4" fmla="*/ 270 w 270"/>
                <a:gd name="T5" fmla="*/ 0 h 1649"/>
                <a:gd name="T6" fmla="*/ 270 w 270"/>
                <a:gd name="T7" fmla="*/ 1649 h 1649"/>
                <a:gd name="T8" fmla="*/ 0 w 270"/>
                <a:gd name="T9" fmla="*/ 1649 h 1649"/>
                <a:gd name="T10" fmla="*/ 0 w 270"/>
                <a:gd name="T11" fmla="*/ 0 h 1649"/>
              </a:gdLst>
              <a:ahLst/>
              <a:cxnLst>
                <a:cxn ang="0">
                  <a:pos x="T0" y="T1"/>
                </a:cxn>
                <a:cxn ang="0">
                  <a:pos x="T2" y="T3"/>
                </a:cxn>
                <a:cxn ang="0">
                  <a:pos x="T4" y="T5"/>
                </a:cxn>
                <a:cxn ang="0">
                  <a:pos x="T6" y="T7"/>
                </a:cxn>
                <a:cxn ang="0">
                  <a:pos x="T8" y="T9"/>
                </a:cxn>
                <a:cxn ang="0">
                  <a:pos x="T10" y="T11"/>
                </a:cxn>
              </a:cxnLst>
              <a:rect l="0" t="0" r="r" b="b"/>
              <a:pathLst>
                <a:path w="270" h="1649">
                  <a:moveTo>
                    <a:pt x="0" y="0"/>
                  </a:moveTo>
                  <a:lnTo>
                    <a:pt x="0" y="0"/>
                  </a:lnTo>
                  <a:lnTo>
                    <a:pt x="270" y="0"/>
                  </a:lnTo>
                  <a:lnTo>
                    <a:pt x="270" y="1649"/>
                  </a:lnTo>
                  <a:lnTo>
                    <a:pt x="0" y="1649"/>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50" name="Freeform 24"/>
            <p:cNvSpPr>
              <a:spLocks noEditPoints="1"/>
            </p:cNvSpPr>
            <p:nvPr/>
          </p:nvSpPr>
          <p:spPr bwMode="auto">
            <a:xfrm>
              <a:off x="3227476" y="245166"/>
              <a:ext cx="447489" cy="423468"/>
            </a:xfrm>
            <a:custGeom>
              <a:avLst/>
              <a:gdLst>
                <a:gd name="T0" fmla="*/ 383 w 765"/>
                <a:gd name="T1" fmla="*/ 94 h 724"/>
                <a:gd name="T2" fmla="*/ 383 w 765"/>
                <a:gd name="T3" fmla="*/ 94 h 724"/>
                <a:gd name="T4" fmla="*/ 116 w 765"/>
                <a:gd name="T5" fmla="*/ 362 h 724"/>
                <a:gd name="T6" fmla="*/ 383 w 765"/>
                <a:gd name="T7" fmla="*/ 632 h 724"/>
                <a:gd name="T8" fmla="*/ 649 w 765"/>
                <a:gd name="T9" fmla="*/ 362 h 724"/>
                <a:gd name="T10" fmla="*/ 383 w 765"/>
                <a:gd name="T11" fmla="*/ 94 h 724"/>
                <a:gd name="T12" fmla="*/ 383 w 765"/>
                <a:gd name="T13" fmla="*/ 724 h 724"/>
                <a:gd name="T14" fmla="*/ 383 w 765"/>
                <a:gd name="T15" fmla="*/ 724 h 724"/>
                <a:gd name="T16" fmla="*/ 0 w 765"/>
                <a:gd name="T17" fmla="*/ 362 h 724"/>
                <a:gd name="T18" fmla="*/ 383 w 765"/>
                <a:gd name="T19" fmla="*/ 0 h 724"/>
                <a:gd name="T20" fmla="*/ 765 w 765"/>
                <a:gd name="T21" fmla="*/ 362 h 724"/>
                <a:gd name="T22" fmla="*/ 383 w 765"/>
                <a:gd name="T23"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5" h="724">
                  <a:moveTo>
                    <a:pt x="383" y="94"/>
                  </a:moveTo>
                  <a:cubicBezTo>
                    <a:pt x="383" y="94"/>
                    <a:pt x="383" y="94"/>
                    <a:pt x="383" y="94"/>
                  </a:cubicBezTo>
                  <a:cubicBezTo>
                    <a:pt x="232" y="94"/>
                    <a:pt x="116" y="209"/>
                    <a:pt x="116" y="362"/>
                  </a:cubicBezTo>
                  <a:cubicBezTo>
                    <a:pt x="116" y="515"/>
                    <a:pt x="232" y="632"/>
                    <a:pt x="383" y="632"/>
                  </a:cubicBezTo>
                  <a:cubicBezTo>
                    <a:pt x="535" y="632"/>
                    <a:pt x="649" y="515"/>
                    <a:pt x="649" y="362"/>
                  </a:cubicBezTo>
                  <a:cubicBezTo>
                    <a:pt x="649" y="209"/>
                    <a:pt x="535" y="94"/>
                    <a:pt x="383" y="94"/>
                  </a:cubicBezTo>
                  <a:close/>
                  <a:moveTo>
                    <a:pt x="383" y="724"/>
                  </a:moveTo>
                  <a:cubicBezTo>
                    <a:pt x="383" y="724"/>
                    <a:pt x="383" y="724"/>
                    <a:pt x="383" y="724"/>
                  </a:cubicBezTo>
                  <a:cubicBezTo>
                    <a:pt x="160" y="724"/>
                    <a:pt x="0" y="573"/>
                    <a:pt x="0" y="362"/>
                  </a:cubicBezTo>
                  <a:cubicBezTo>
                    <a:pt x="0" y="154"/>
                    <a:pt x="160" y="0"/>
                    <a:pt x="383" y="0"/>
                  </a:cubicBezTo>
                  <a:cubicBezTo>
                    <a:pt x="603" y="0"/>
                    <a:pt x="765" y="154"/>
                    <a:pt x="765" y="362"/>
                  </a:cubicBezTo>
                  <a:cubicBezTo>
                    <a:pt x="765" y="573"/>
                    <a:pt x="603" y="724"/>
                    <a:pt x="383" y="72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51" name="Freeform 25"/>
            <p:cNvSpPr>
              <a:spLocks/>
            </p:cNvSpPr>
            <p:nvPr/>
          </p:nvSpPr>
          <p:spPr bwMode="auto">
            <a:xfrm>
              <a:off x="3753963" y="252596"/>
              <a:ext cx="373197" cy="413067"/>
            </a:xfrm>
            <a:custGeom>
              <a:avLst/>
              <a:gdLst>
                <a:gd name="T0" fmla="*/ 537 w 638"/>
                <a:gd name="T1" fmla="*/ 706 h 706"/>
                <a:gd name="T2" fmla="*/ 537 w 638"/>
                <a:gd name="T3" fmla="*/ 706 h 706"/>
                <a:gd name="T4" fmla="*/ 141 w 638"/>
                <a:gd name="T5" fmla="*/ 202 h 706"/>
                <a:gd name="T6" fmla="*/ 103 w 638"/>
                <a:gd name="T7" fmla="*/ 138 h 706"/>
                <a:gd name="T8" fmla="*/ 103 w 638"/>
                <a:gd name="T9" fmla="*/ 698 h 706"/>
                <a:gd name="T10" fmla="*/ 0 w 638"/>
                <a:gd name="T11" fmla="*/ 698 h 706"/>
                <a:gd name="T12" fmla="*/ 0 w 638"/>
                <a:gd name="T13" fmla="*/ 0 h 706"/>
                <a:gd name="T14" fmla="*/ 111 w 638"/>
                <a:gd name="T15" fmla="*/ 0 h 706"/>
                <a:gd name="T16" fmla="*/ 510 w 638"/>
                <a:gd name="T17" fmla="*/ 496 h 706"/>
                <a:gd name="T18" fmla="*/ 537 w 638"/>
                <a:gd name="T19" fmla="*/ 560 h 706"/>
                <a:gd name="T20" fmla="*/ 537 w 638"/>
                <a:gd name="T21" fmla="*/ 0 h 706"/>
                <a:gd name="T22" fmla="*/ 638 w 638"/>
                <a:gd name="T23" fmla="*/ 0 h 706"/>
                <a:gd name="T24" fmla="*/ 638 w 638"/>
                <a:gd name="T25" fmla="*/ 706 h 706"/>
                <a:gd name="T26" fmla="*/ 537 w 638"/>
                <a:gd name="T27"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8" h="706">
                  <a:moveTo>
                    <a:pt x="537" y="706"/>
                  </a:moveTo>
                  <a:cubicBezTo>
                    <a:pt x="537" y="706"/>
                    <a:pt x="537" y="706"/>
                    <a:pt x="537" y="706"/>
                  </a:cubicBezTo>
                  <a:cubicBezTo>
                    <a:pt x="141" y="202"/>
                    <a:pt x="141" y="202"/>
                    <a:pt x="141" y="202"/>
                  </a:cubicBezTo>
                  <a:cubicBezTo>
                    <a:pt x="116" y="172"/>
                    <a:pt x="107" y="158"/>
                    <a:pt x="103" y="138"/>
                  </a:cubicBezTo>
                  <a:cubicBezTo>
                    <a:pt x="103" y="698"/>
                    <a:pt x="103" y="698"/>
                    <a:pt x="103" y="698"/>
                  </a:cubicBezTo>
                  <a:cubicBezTo>
                    <a:pt x="0" y="698"/>
                    <a:pt x="0" y="698"/>
                    <a:pt x="0" y="698"/>
                  </a:cubicBezTo>
                  <a:cubicBezTo>
                    <a:pt x="0" y="0"/>
                    <a:pt x="0" y="0"/>
                    <a:pt x="0" y="0"/>
                  </a:cubicBezTo>
                  <a:cubicBezTo>
                    <a:pt x="111" y="0"/>
                    <a:pt x="111" y="0"/>
                    <a:pt x="111" y="0"/>
                  </a:cubicBezTo>
                  <a:cubicBezTo>
                    <a:pt x="510" y="496"/>
                    <a:pt x="510" y="496"/>
                    <a:pt x="510" y="496"/>
                  </a:cubicBezTo>
                  <a:cubicBezTo>
                    <a:pt x="522" y="511"/>
                    <a:pt x="535" y="538"/>
                    <a:pt x="537" y="560"/>
                  </a:cubicBezTo>
                  <a:cubicBezTo>
                    <a:pt x="537" y="0"/>
                    <a:pt x="537" y="0"/>
                    <a:pt x="537" y="0"/>
                  </a:cubicBezTo>
                  <a:cubicBezTo>
                    <a:pt x="638" y="0"/>
                    <a:pt x="638" y="0"/>
                    <a:pt x="638" y="0"/>
                  </a:cubicBezTo>
                  <a:cubicBezTo>
                    <a:pt x="638" y="706"/>
                    <a:pt x="638" y="706"/>
                    <a:pt x="638" y="706"/>
                  </a:cubicBezTo>
                  <a:lnTo>
                    <a:pt x="537" y="706"/>
                  </a:ln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F58220"/>
                </a:solidFill>
              </a:endParaRPr>
            </a:p>
          </p:txBody>
        </p:sp>
        <p:sp>
          <p:nvSpPr>
            <p:cNvPr id="52" name="Freeform 26"/>
            <p:cNvSpPr>
              <a:spLocks/>
            </p:cNvSpPr>
            <p:nvPr/>
          </p:nvSpPr>
          <p:spPr bwMode="auto">
            <a:xfrm>
              <a:off x="-1493820" y="18574"/>
              <a:ext cx="1146583" cy="1228552"/>
            </a:xfrm>
            <a:custGeom>
              <a:avLst/>
              <a:gdLst>
                <a:gd name="T0" fmla="*/ 1176 w 1960"/>
                <a:gd name="T1" fmla="*/ 2098 h 2100"/>
                <a:gd name="T2" fmla="*/ 1176 w 1960"/>
                <a:gd name="T3" fmla="*/ 2098 h 2100"/>
                <a:gd name="T4" fmla="*/ 1134 w 1960"/>
                <a:gd name="T5" fmla="*/ 2085 h 2100"/>
                <a:gd name="T6" fmla="*/ 1094 w 1960"/>
                <a:gd name="T7" fmla="*/ 2013 h 2100"/>
                <a:gd name="T8" fmla="*/ 1094 w 1960"/>
                <a:gd name="T9" fmla="*/ 1075 h 2100"/>
                <a:gd name="T10" fmla="*/ 1138 w 1960"/>
                <a:gd name="T11" fmla="*/ 1002 h 2100"/>
                <a:gd name="T12" fmla="*/ 1505 w 1960"/>
                <a:gd name="T13" fmla="*/ 804 h 2100"/>
                <a:gd name="T14" fmla="*/ 1616 w 1960"/>
                <a:gd name="T15" fmla="*/ 838 h 2100"/>
                <a:gd name="T16" fmla="*/ 1583 w 1960"/>
                <a:gd name="T17" fmla="*/ 951 h 2100"/>
                <a:gd name="T18" fmla="*/ 1258 w 1960"/>
                <a:gd name="T19" fmla="*/ 1126 h 2100"/>
                <a:gd name="T20" fmla="*/ 1258 w 1960"/>
                <a:gd name="T21" fmla="*/ 1872 h 2100"/>
                <a:gd name="T22" fmla="*/ 1795 w 1960"/>
                <a:gd name="T23" fmla="*/ 1581 h 2100"/>
                <a:gd name="T24" fmla="*/ 1795 w 1960"/>
                <a:gd name="T25" fmla="*/ 647 h 2100"/>
                <a:gd name="T26" fmla="*/ 980 w 1960"/>
                <a:gd name="T27" fmla="*/ 181 h 2100"/>
                <a:gd name="T28" fmla="*/ 164 w 1960"/>
                <a:gd name="T29" fmla="*/ 647 h 2100"/>
                <a:gd name="T30" fmla="*/ 164 w 1960"/>
                <a:gd name="T31" fmla="*/ 1581 h 2100"/>
                <a:gd name="T32" fmla="*/ 700 w 1960"/>
                <a:gd name="T33" fmla="*/ 1872 h 2100"/>
                <a:gd name="T34" fmla="*/ 700 w 1960"/>
                <a:gd name="T35" fmla="*/ 1126 h 2100"/>
                <a:gd name="T36" fmla="*/ 377 w 1960"/>
                <a:gd name="T37" fmla="*/ 951 h 2100"/>
                <a:gd name="T38" fmla="*/ 344 w 1960"/>
                <a:gd name="T39" fmla="*/ 838 h 2100"/>
                <a:gd name="T40" fmla="*/ 455 w 1960"/>
                <a:gd name="T41" fmla="*/ 804 h 2100"/>
                <a:gd name="T42" fmla="*/ 822 w 1960"/>
                <a:gd name="T43" fmla="*/ 1002 h 2100"/>
                <a:gd name="T44" fmla="*/ 866 w 1960"/>
                <a:gd name="T45" fmla="*/ 1075 h 2100"/>
                <a:gd name="T46" fmla="*/ 866 w 1960"/>
                <a:gd name="T47" fmla="*/ 2013 h 2100"/>
                <a:gd name="T48" fmla="*/ 826 w 1960"/>
                <a:gd name="T49" fmla="*/ 2085 h 2100"/>
                <a:gd name="T50" fmla="*/ 744 w 1960"/>
                <a:gd name="T51" fmla="*/ 2087 h 2100"/>
                <a:gd name="T52" fmla="*/ 42 w 1960"/>
                <a:gd name="T53" fmla="*/ 1704 h 2100"/>
                <a:gd name="T54" fmla="*/ 0 w 1960"/>
                <a:gd name="T55" fmla="*/ 1632 h 2100"/>
                <a:gd name="T56" fmla="*/ 0 w 1960"/>
                <a:gd name="T57" fmla="*/ 598 h 2100"/>
                <a:gd name="T58" fmla="*/ 40 w 1960"/>
                <a:gd name="T59" fmla="*/ 526 h 2100"/>
                <a:gd name="T60" fmla="*/ 940 w 1960"/>
                <a:gd name="T61" fmla="*/ 13 h 2100"/>
                <a:gd name="T62" fmla="*/ 1020 w 1960"/>
                <a:gd name="T63" fmla="*/ 13 h 2100"/>
                <a:gd name="T64" fmla="*/ 1918 w 1960"/>
                <a:gd name="T65" fmla="*/ 526 h 2100"/>
                <a:gd name="T66" fmla="*/ 1960 w 1960"/>
                <a:gd name="T67" fmla="*/ 598 h 2100"/>
                <a:gd name="T68" fmla="*/ 1960 w 1960"/>
                <a:gd name="T69" fmla="*/ 1632 h 2100"/>
                <a:gd name="T70" fmla="*/ 1918 w 1960"/>
                <a:gd name="T71" fmla="*/ 1704 h 2100"/>
                <a:gd name="T72" fmla="*/ 1216 w 1960"/>
                <a:gd name="T73" fmla="*/ 2087 h 2100"/>
                <a:gd name="T74" fmla="*/ 1176 w 1960"/>
                <a:gd name="T75" fmla="*/ 2098 h 2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0" h="2100">
                  <a:moveTo>
                    <a:pt x="1176" y="2098"/>
                  </a:moveTo>
                  <a:cubicBezTo>
                    <a:pt x="1176" y="2098"/>
                    <a:pt x="1176" y="2098"/>
                    <a:pt x="1176" y="2098"/>
                  </a:cubicBezTo>
                  <a:cubicBezTo>
                    <a:pt x="1161" y="2098"/>
                    <a:pt x="1146" y="2094"/>
                    <a:pt x="1134" y="2085"/>
                  </a:cubicBezTo>
                  <a:cubicBezTo>
                    <a:pt x="1108" y="2070"/>
                    <a:pt x="1094" y="2043"/>
                    <a:pt x="1094" y="2013"/>
                  </a:cubicBezTo>
                  <a:cubicBezTo>
                    <a:pt x="1094" y="1075"/>
                    <a:pt x="1094" y="1075"/>
                    <a:pt x="1094" y="1075"/>
                  </a:cubicBezTo>
                  <a:cubicBezTo>
                    <a:pt x="1094" y="1045"/>
                    <a:pt x="1111" y="1017"/>
                    <a:pt x="1138" y="1002"/>
                  </a:cubicBezTo>
                  <a:cubicBezTo>
                    <a:pt x="1505" y="804"/>
                    <a:pt x="1505" y="804"/>
                    <a:pt x="1505" y="804"/>
                  </a:cubicBezTo>
                  <a:cubicBezTo>
                    <a:pt x="1545" y="783"/>
                    <a:pt x="1595" y="798"/>
                    <a:pt x="1616" y="838"/>
                  </a:cubicBezTo>
                  <a:cubicBezTo>
                    <a:pt x="1637" y="879"/>
                    <a:pt x="1623" y="930"/>
                    <a:pt x="1583" y="951"/>
                  </a:cubicBezTo>
                  <a:cubicBezTo>
                    <a:pt x="1258" y="1126"/>
                    <a:pt x="1258" y="1126"/>
                    <a:pt x="1258" y="1126"/>
                  </a:cubicBezTo>
                  <a:cubicBezTo>
                    <a:pt x="1258" y="1872"/>
                    <a:pt x="1258" y="1872"/>
                    <a:pt x="1258" y="1872"/>
                  </a:cubicBezTo>
                  <a:cubicBezTo>
                    <a:pt x="1795" y="1581"/>
                    <a:pt x="1795" y="1581"/>
                    <a:pt x="1795" y="1581"/>
                  </a:cubicBezTo>
                  <a:cubicBezTo>
                    <a:pt x="1795" y="647"/>
                    <a:pt x="1795" y="647"/>
                    <a:pt x="1795" y="647"/>
                  </a:cubicBezTo>
                  <a:cubicBezTo>
                    <a:pt x="980" y="181"/>
                    <a:pt x="980" y="181"/>
                    <a:pt x="980" y="181"/>
                  </a:cubicBezTo>
                  <a:cubicBezTo>
                    <a:pt x="164" y="647"/>
                    <a:pt x="164" y="647"/>
                    <a:pt x="164" y="647"/>
                  </a:cubicBezTo>
                  <a:cubicBezTo>
                    <a:pt x="164" y="1581"/>
                    <a:pt x="164" y="1581"/>
                    <a:pt x="164" y="1581"/>
                  </a:cubicBezTo>
                  <a:cubicBezTo>
                    <a:pt x="700" y="1872"/>
                    <a:pt x="700" y="1872"/>
                    <a:pt x="700" y="1872"/>
                  </a:cubicBezTo>
                  <a:cubicBezTo>
                    <a:pt x="700" y="1126"/>
                    <a:pt x="700" y="1126"/>
                    <a:pt x="700" y="1126"/>
                  </a:cubicBezTo>
                  <a:cubicBezTo>
                    <a:pt x="377" y="951"/>
                    <a:pt x="377" y="951"/>
                    <a:pt x="377" y="951"/>
                  </a:cubicBezTo>
                  <a:cubicBezTo>
                    <a:pt x="337" y="930"/>
                    <a:pt x="322" y="879"/>
                    <a:pt x="344" y="838"/>
                  </a:cubicBezTo>
                  <a:cubicBezTo>
                    <a:pt x="365" y="798"/>
                    <a:pt x="415" y="783"/>
                    <a:pt x="455" y="804"/>
                  </a:cubicBezTo>
                  <a:cubicBezTo>
                    <a:pt x="822" y="1002"/>
                    <a:pt x="822" y="1002"/>
                    <a:pt x="822" y="1002"/>
                  </a:cubicBezTo>
                  <a:cubicBezTo>
                    <a:pt x="849" y="1017"/>
                    <a:pt x="866" y="1045"/>
                    <a:pt x="866" y="1075"/>
                  </a:cubicBezTo>
                  <a:cubicBezTo>
                    <a:pt x="866" y="2013"/>
                    <a:pt x="866" y="2013"/>
                    <a:pt x="866" y="2013"/>
                  </a:cubicBezTo>
                  <a:cubicBezTo>
                    <a:pt x="866" y="2043"/>
                    <a:pt x="851" y="2070"/>
                    <a:pt x="826" y="2085"/>
                  </a:cubicBezTo>
                  <a:cubicBezTo>
                    <a:pt x="801" y="2100"/>
                    <a:pt x="769" y="2100"/>
                    <a:pt x="744" y="2087"/>
                  </a:cubicBezTo>
                  <a:cubicBezTo>
                    <a:pt x="42" y="1704"/>
                    <a:pt x="42" y="1704"/>
                    <a:pt x="42" y="1704"/>
                  </a:cubicBezTo>
                  <a:cubicBezTo>
                    <a:pt x="15" y="1689"/>
                    <a:pt x="0" y="1662"/>
                    <a:pt x="0" y="1632"/>
                  </a:cubicBezTo>
                  <a:cubicBezTo>
                    <a:pt x="0" y="598"/>
                    <a:pt x="0" y="598"/>
                    <a:pt x="0" y="598"/>
                  </a:cubicBezTo>
                  <a:cubicBezTo>
                    <a:pt x="0" y="568"/>
                    <a:pt x="15" y="541"/>
                    <a:pt x="40" y="526"/>
                  </a:cubicBezTo>
                  <a:cubicBezTo>
                    <a:pt x="940" y="13"/>
                    <a:pt x="940" y="13"/>
                    <a:pt x="940" y="13"/>
                  </a:cubicBezTo>
                  <a:cubicBezTo>
                    <a:pt x="965" y="0"/>
                    <a:pt x="995" y="0"/>
                    <a:pt x="1020" y="13"/>
                  </a:cubicBezTo>
                  <a:cubicBezTo>
                    <a:pt x="1918" y="526"/>
                    <a:pt x="1918" y="526"/>
                    <a:pt x="1918" y="526"/>
                  </a:cubicBezTo>
                  <a:cubicBezTo>
                    <a:pt x="1945" y="541"/>
                    <a:pt x="1960" y="568"/>
                    <a:pt x="1960" y="598"/>
                  </a:cubicBezTo>
                  <a:cubicBezTo>
                    <a:pt x="1960" y="1632"/>
                    <a:pt x="1960" y="1632"/>
                    <a:pt x="1960" y="1632"/>
                  </a:cubicBezTo>
                  <a:cubicBezTo>
                    <a:pt x="1960" y="1662"/>
                    <a:pt x="1943" y="1689"/>
                    <a:pt x="1918" y="1704"/>
                  </a:cubicBezTo>
                  <a:cubicBezTo>
                    <a:pt x="1216" y="2087"/>
                    <a:pt x="1216" y="2087"/>
                    <a:pt x="1216" y="2087"/>
                  </a:cubicBezTo>
                  <a:cubicBezTo>
                    <a:pt x="1203" y="2094"/>
                    <a:pt x="1189" y="2098"/>
                    <a:pt x="1176" y="209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b="1">
                <a:solidFill>
                  <a:srgbClr val="7AB843"/>
                </a:solidFill>
              </a:endParaRPr>
            </a:p>
          </p:txBody>
        </p:sp>
        <p:sp>
          <p:nvSpPr>
            <p:cNvPr id="53" name="Freeform 27"/>
            <p:cNvSpPr>
              <a:spLocks noEditPoints="1"/>
            </p:cNvSpPr>
            <p:nvPr/>
          </p:nvSpPr>
          <p:spPr bwMode="auto">
            <a:xfrm>
              <a:off x="1968712" y="872691"/>
              <a:ext cx="92370" cy="90637"/>
            </a:xfrm>
            <a:custGeom>
              <a:avLst/>
              <a:gdLst>
                <a:gd name="T0" fmla="*/ 68 w 158"/>
                <a:gd name="T1" fmla="*/ 74 h 155"/>
                <a:gd name="T2" fmla="*/ 68 w 158"/>
                <a:gd name="T3" fmla="*/ 74 h 155"/>
                <a:gd name="T4" fmla="*/ 76 w 158"/>
                <a:gd name="T5" fmla="*/ 74 h 155"/>
                <a:gd name="T6" fmla="*/ 93 w 158"/>
                <a:gd name="T7" fmla="*/ 63 h 155"/>
                <a:gd name="T8" fmla="*/ 78 w 158"/>
                <a:gd name="T9" fmla="*/ 51 h 155"/>
                <a:gd name="T10" fmla="*/ 68 w 158"/>
                <a:gd name="T11" fmla="*/ 53 h 155"/>
                <a:gd name="T12" fmla="*/ 68 w 158"/>
                <a:gd name="T13" fmla="*/ 74 h 155"/>
                <a:gd name="T14" fmla="*/ 68 w 158"/>
                <a:gd name="T15" fmla="*/ 119 h 155"/>
                <a:gd name="T16" fmla="*/ 68 w 158"/>
                <a:gd name="T17" fmla="*/ 119 h 155"/>
                <a:gd name="T18" fmla="*/ 49 w 158"/>
                <a:gd name="T19" fmla="*/ 119 h 155"/>
                <a:gd name="T20" fmla="*/ 49 w 158"/>
                <a:gd name="T21" fmla="*/ 40 h 155"/>
                <a:gd name="T22" fmla="*/ 78 w 158"/>
                <a:gd name="T23" fmla="*/ 38 h 155"/>
                <a:gd name="T24" fmla="*/ 106 w 158"/>
                <a:gd name="T25" fmla="*/ 44 h 155"/>
                <a:gd name="T26" fmla="*/ 112 w 158"/>
                <a:gd name="T27" fmla="*/ 61 h 155"/>
                <a:gd name="T28" fmla="*/ 97 w 158"/>
                <a:gd name="T29" fmla="*/ 78 h 155"/>
                <a:gd name="T30" fmla="*/ 97 w 158"/>
                <a:gd name="T31" fmla="*/ 80 h 155"/>
                <a:gd name="T32" fmla="*/ 110 w 158"/>
                <a:gd name="T33" fmla="*/ 100 h 155"/>
                <a:gd name="T34" fmla="*/ 116 w 158"/>
                <a:gd name="T35" fmla="*/ 119 h 155"/>
                <a:gd name="T36" fmla="*/ 97 w 158"/>
                <a:gd name="T37" fmla="*/ 119 h 155"/>
                <a:gd name="T38" fmla="*/ 91 w 158"/>
                <a:gd name="T39" fmla="*/ 100 h 155"/>
                <a:gd name="T40" fmla="*/ 76 w 158"/>
                <a:gd name="T41" fmla="*/ 87 h 155"/>
                <a:gd name="T42" fmla="*/ 68 w 158"/>
                <a:gd name="T43" fmla="*/ 87 h 155"/>
                <a:gd name="T44" fmla="*/ 68 w 158"/>
                <a:gd name="T45" fmla="*/ 119 h 155"/>
                <a:gd name="T46" fmla="*/ 19 w 158"/>
                <a:gd name="T47" fmla="*/ 78 h 155"/>
                <a:gd name="T48" fmla="*/ 19 w 158"/>
                <a:gd name="T49" fmla="*/ 78 h 155"/>
                <a:gd name="T50" fmla="*/ 80 w 158"/>
                <a:gd name="T51" fmla="*/ 140 h 155"/>
                <a:gd name="T52" fmla="*/ 137 w 158"/>
                <a:gd name="T53" fmla="*/ 78 h 155"/>
                <a:gd name="T54" fmla="*/ 78 w 158"/>
                <a:gd name="T55" fmla="*/ 17 h 155"/>
                <a:gd name="T56" fmla="*/ 19 w 158"/>
                <a:gd name="T57" fmla="*/ 78 h 155"/>
                <a:gd name="T58" fmla="*/ 158 w 158"/>
                <a:gd name="T59" fmla="*/ 78 h 155"/>
                <a:gd name="T60" fmla="*/ 158 w 158"/>
                <a:gd name="T61" fmla="*/ 78 h 155"/>
                <a:gd name="T62" fmla="*/ 78 w 158"/>
                <a:gd name="T63" fmla="*/ 155 h 155"/>
                <a:gd name="T64" fmla="*/ 0 w 158"/>
                <a:gd name="T65" fmla="*/ 78 h 155"/>
                <a:gd name="T66" fmla="*/ 80 w 158"/>
                <a:gd name="T67" fmla="*/ 0 h 155"/>
                <a:gd name="T68" fmla="*/ 158 w 158"/>
                <a:gd name="T69" fmla="*/ 7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5">
                  <a:moveTo>
                    <a:pt x="68" y="74"/>
                  </a:moveTo>
                  <a:cubicBezTo>
                    <a:pt x="68" y="74"/>
                    <a:pt x="68" y="74"/>
                    <a:pt x="68" y="74"/>
                  </a:cubicBezTo>
                  <a:cubicBezTo>
                    <a:pt x="76" y="74"/>
                    <a:pt x="76" y="74"/>
                    <a:pt x="76" y="74"/>
                  </a:cubicBezTo>
                  <a:cubicBezTo>
                    <a:pt x="87" y="74"/>
                    <a:pt x="93" y="72"/>
                    <a:pt x="93" y="63"/>
                  </a:cubicBezTo>
                  <a:cubicBezTo>
                    <a:pt x="93" y="57"/>
                    <a:pt x="89" y="51"/>
                    <a:pt x="78" y="51"/>
                  </a:cubicBezTo>
                  <a:cubicBezTo>
                    <a:pt x="72" y="51"/>
                    <a:pt x="70" y="53"/>
                    <a:pt x="68" y="53"/>
                  </a:cubicBezTo>
                  <a:lnTo>
                    <a:pt x="68" y="74"/>
                  </a:lnTo>
                  <a:close/>
                  <a:moveTo>
                    <a:pt x="68" y="119"/>
                  </a:moveTo>
                  <a:cubicBezTo>
                    <a:pt x="68" y="119"/>
                    <a:pt x="68" y="119"/>
                    <a:pt x="68" y="119"/>
                  </a:cubicBezTo>
                  <a:cubicBezTo>
                    <a:pt x="49" y="119"/>
                    <a:pt x="49" y="119"/>
                    <a:pt x="49" y="119"/>
                  </a:cubicBezTo>
                  <a:cubicBezTo>
                    <a:pt x="49" y="40"/>
                    <a:pt x="49" y="40"/>
                    <a:pt x="49" y="40"/>
                  </a:cubicBezTo>
                  <a:cubicBezTo>
                    <a:pt x="57" y="40"/>
                    <a:pt x="66" y="38"/>
                    <a:pt x="78" y="38"/>
                  </a:cubicBezTo>
                  <a:cubicBezTo>
                    <a:pt x="93" y="38"/>
                    <a:pt x="99" y="40"/>
                    <a:pt x="106" y="44"/>
                  </a:cubicBezTo>
                  <a:cubicBezTo>
                    <a:pt x="110" y="49"/>
                    <a:pt x="112" y="53"/>
                    <a:pt x="112" y="61"/>
                  </a:cubicBezTo>
                  <a:cubicBezTo>
                    <a:pt x="112" y="70"/>
                    <a:pt x="106" y="76"/>
                    <a:pt x="97" y="78"/>
                  </a:cubicBezTo>
                  <a:cubicBezTo>
                    <a:pt x="97" y="80"/>
                    <a:pt x="97" y="80"/>
                    <a:pt x="97" y="80"/>
                  </a:cubicBezTo>
                  <a:cubicBezTo>
                    <a:pt x="104" y="83"/>
                    <a:pt x="108" y="89"/>
                    <a:pt x="110" y="100"/>
                  </a:cubicBezTo>
                  <a:cubicBezTo>
                    <a:pt x="112" y="110"/>
                    <a:pt x="114" y="115"/>
                    <a:pt x="116" y="119"/>
                  </a:cubicBezTo>
                  <a:cubicBezTo>
                    <a:pt x="97" y="119"/>
                    <a:pt x="97" y="119"/>
                    <a:pt x="97" y="119"/>
                  </a:cubicBezTo>
                  <a:cubicBezTo>
                    <a:pt x="95" y="115"/>
                    <a:pt x="93" y="108"/>
                    <a:pt x="91" y="100"/>
                  </a:cubicBezTo>
                  <a:cubicBezTo>
                    <a:pt x="91" y="91"/>
                    <a:pt x="85" y="87"/>
                    <a:pt x="76" y="87"/>
                  </a:cubicBezTo>
                  <a:cubicBezTo>
                    <a:pt x="68" y="87"/>
                    <a:pt x="68" y="87"/>
                    <a:pt x="68" y="87"/>
                  </a:cubicBezTo>
                  <a:lnTo>
                    <a:pt x="68" y="119"/>
                  </a:lnTo>
                  <a:close/>
                  <a:moveTo>
                    <a:pt x="19" y="78"/>
                  </a:moveTo>
                  <a:cubicBezTo>
                    <a:pt x="19" y="78"/>
                    <a:pt x="19" y="78"/>
                    <a:pt x="19" y="78"/>
                  </a:cubicBezTo>
                  <a:cubicBezTo>
                    <a:pt x="19" y="112"/>
                    <a:pt x="47" y="140"/>
                    <a:pt x="80" y="140"/>
                  </a:cubicBezTo>
                  <a:cubicBezTo>
                    <a:pt x="112" y="140"/>
                    <a:pt x="137" y="112"/>
                    <a:pt x="137" y="78"/>
                  </a:cubicBezTo>
                  <a:cubicBezTo>
                    <a:pt x="137" y="44"/>
                    <a:pt x="112" y="17"/>
                    <a:pt x="78" y="17"/>
                  </a:cubicBezTo>
                  <a:cubicBezTo>
                    <a:pt x="47" y="17"/>
                    <a:pt x="19" y="44"/>
                    <a:pt x="19" y="78"/>
                  </a:cubicBezTo>
                  <a:close/>
                  <a:moveTo>
                    <a:pt x="158" y="78"/>
                  </a:moveTo>
                  <a:cubicBezTo>
                    <a:pt x="158" y="78"/>
                    <a:pt x="158" y="78"/>
                    <a:pt x="158" y="78"/>
                  </a:cubicBezTo>
                  <a:cubicBezTo>
                    <a:pt x="158" y="121"/>
                    <a:pt x="123" y="155"/>
                    <a:pt x="78" y="155"/>
                  </a:cubicBezTo>
                  <a:cubicBezTo>
                    <a:pt x="36" y="155"/>
                    <a:pt x="0" y="121"/>
                    <a:pt x="0" y="78"/>
                  </a:cubicBezTo>
                  <a:cubicBezTo>
                    <a:pt x="0" y="34"/>
                    <a:pt x="36" y="0"/>
                    <a:pt x="80" y="0"/>
                  </a:cubicBezTo>
                  <a:cubicBezTo>
                    <a:pt x="123" y="0"/>
                    <a:pt x="158" y="34"/>
                    <a:pt x="158" y="7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6E5C66"/>
                </a:solidFill>
              </a:endParaRPr>
            </a:p>
          </p:txBody>
        </p:sp>
      </p:grpSp>
    </p:spTree>
    <p:extLst>
      <p:ext uri="{BB962C8B-B14F-4D97-AF65-F5344CB8AC3E}">
        <p14:creationId xmlns:p14="http://schemas.microsoft.com/office/powerpoint/2010/main" val="3038953210"/>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obj" preserve="1">
  <p:cSld name="Content Page 1">
    <p:spTree>
      <p:nvGrpSpPr>
        <p:cNvPr id="1" name=""/>
        <p:cNvGrpSpPr/>
        <p:nvPr/>
      </p:nvGrpSpPr>
      <p:grpSpPr>
        <a:xfrm>
          <a:off x="0" y="0"/>
          <a:ext cx="0" cy="0"/>
          <a:chOff x="0" y="0"/>
          <a:chExt cx="0" cy="0"/>
        </a:xfrm>
      </p:grpSpPr>
      <p:sp>
        <p:nvSpPr>
          <p:cNvPr id="2" name="Title 1"/>
          <p:cNvSpPr>
            <a:spLocks noGrp="1"/>
          </p:cNvSpPr>
          <p:nvPr>
            <p:ph type="title"/>
          </p:nvPr>
        </p:nvSpPr>
        <p:spPr>
          <a:xfrm>
            <a:off x="388328" y="452439"/>
            <a:ext cx="7366000" cy="400110"/>
          </a:xfrm>
        </p:spPr>
        <p:txBody>
          <a:bodyPr>
            <a:spAutoFit/>
          </a:bodyPr>
          <a:lstStyle/>
          <a:p>
            <a:r>
              <a:rPr lang="en-US" dirty="0">
                <a:uFillTx/>
              </a:rPr>
              <a:t>Click to edit Master title style</a:t>
            </a:r>
            <a:endParaRPr lang="pl-PL" dirty="0">
              <a:uFillTx/>
            </a:endParaRPr>
          </a:p>
        </p:txBody>
      </p:sp>
      <p:sp>
        <p:nvSpPr>
          <p:cNvPr id="3" name="Content Placeholder 2"/>
          <p:cNvSpPr>
            <a:spLocks noGrp="1"/>
          </p:cNvSpPr>
          <p:nvPr>
            <p:ph idx="1"/>
          </p:nvPr>
        </p:nvSpPr>
        <p:spPr>
          <a:xfrm>
            <a:off x="397120"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uFillTx/>
              </a:rPr>
              <a:t>Click to edit Master text styles</a:t>
            </a:r>
          </a:p>
          <a:p>
            <a:pPr lvl="1"/>
            <a:r>
              <a:rPr lang="en-US" dirty="0">
                <a:uFillTx/>
              </a:rPr>
              <a:t>Second level</a:t>
            </a:r>
          </a:p>
          <a:p>
            <a:pPr lvl="2"/>
            <a:r>
              <a:rPr lang="en-US" dirty="0">
                <a:uFillTx/>
              </a:rPr>
              <a:t>Third level</a:t>
            </a:r>
          </a:p>
          <a:p>
            <a:pPr lvl="3"/>
            <a:r>
              <a:rPr lang="en-US" dirty="0">
                <a:uFillTx/>
              </a:rPr>
              <a:t>Fourth level</a:t>
            </a:r>
          </a:p>
          <a:p>
            <a:pPr lvl="4"/>
            <a:r>
              <a:rPr lang="en-US" dirty="0">
                <a:uFillTx/>
              </a:rPr>
              <a:t>Fifth level</a:t>
            </a:r>
            <a:endParaRPr lang="pl-PL" dirty="0">
              <a:uFillTx/>
            </a:endParaRPr>
          </a:p>
        </p:txBody>
      </p:sp>
    </p:spTree>
    <p:extLst>
      <p:ext uri="{BB962C8B-B14F-4D97-AF65-F5344CB8AC3E}">
        <p14:creationId xmlns:p14="http://schemas.microsoft.com/office/powerpoint/2010/main" val="645011807"/>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obj" preserve="1">
  <p:cSld name="Content Page 2">
    <p:spTree>
      <p:nvGrpSpPr>
        <p:cNvPr id="1" name=""/>
        <p:cNvGrpSpPr/>
        <p:nvPr/>
      </p:nvGrpSpPr>
      <p:grpSpPr>
        <a:xfrm>
          <a:off x="0" y="0"/>
          <a:ext cx="0" cy="0"/>
          <a:chOff x="0" y="0"/>
          <a:chExt cx="0" cy="0"/>
        </a:xfrm>
      </p:grpSpPr>
      <p:sp>
        <p:nvSpPr>
          <p:cNvPr id="2" name="Title 1"/>
          <p:cNvSpPr>
            <a:spLocks noGrp="1"/>
          </p:cNvSpPr>
          <p:nvPr>
            <p:ph type="title"/>
          </p:nvPr>
        </p:nvSpPr>
        <p:spPr>
          <a:xfrm>
            <a:off x="388328" y="452439"/>
            <a:ext cx="7366000" cy="400110"/>
          </a:xfrm>
        </p:spPr>
        <p:txBody>
          <a:bodyPr>
            <a:spAutoFit/>
          </a:bodyPr>
          <a:lstStyle/>
          <a:p>
            <a:r>
              <a:rPr lang="en-US" dirty="0">
                <a:uFillTx/>
              </a:rPr>
              <a:t>Click to edit Master title style</a:t>
            </a:r>
            <a:endParaRPr lang="pl-PL" dirty="0">
              <a:uFillTx/>
            </a:endParaRPr>
          </a:p>
        </p:txBody>
      </p:sp>
      <p:sp>
        <p:nvSpPr>
          <p:cNvPr id="3" name="Content Placeholder 2"/>
          <p:cNvSpPr>
            <a:spLocks noGrp="1"/>
          </p:cNvSpPr>
          <p:nvPr>
            <p:ph idx="1"/>
          </p:nvPr>
        </p:nvSpPr>
        <p:spPr>
          <a:xfrm>
            <a:off x="397120" y="1806575"/>
            <a:ext cx="8354157" cy="4079152"/>
          </a:xfrm>
        </p:spPr>
        <p:txBody>
          <a:bodyPr/>
          <a:lstStyle>
            <a:lvl1pPr marL="180000" indent="-180000">
              <a:buClr>
                <a:srgbClr val="3EBBC1"/>
              </a:buClr>
              <a:buFont typeface="Arial" charset="0"/>
              <a:buChar char="•"/>
              <a:defRPr/>
            </a:lvl1pPr>
            <a:lvl2pPr marL="360000" indent="-180000">
              <a:buClr>
                <a:srgbClr val="3EBBC1"/>
              </a:buClr>
              <a:buFont typeface="Arial" charset="0"/>
              <a:buChar char="•"/>
              <a:defRPr/>
            </a:lvl2pPr>
            <a:lvl3pPr marL="540000" indent="-180000">
              <a:buClr>
                <a:srgbClr val="3EBBC1"/>
              </a:buClr>
              <a:buFont typeface="Arial" charset="0"/>
              <a:buChar char="•"/>
              <a:defRPr/>
            </a:lvl3pPr>
            <a:lvl4pPr marL="720000" indent="-180000">
              <a:buClr>
                <a:srgbClr val="3EBBC1"/>
              </a:buClr>
              <a:buFont typeface="Arial" charset="0"/>
              <a:buChar char="•"/>
              <a:defRPr/>
            </a:lvl4pPr>
            <a:lvl5pPr marL="900000" indent="-180000">
              <a:buClr>
                <a:srgbClr val="3EBBC1"/>
              </a:buClr>
              <a:buFont typeface="Arial" charset="0"/>
              <a:buChar char="•"/>
              <a:defRPr/>
            </a:lvl5pPr>
          </a:lstStyle>
          <a:p>
            <a:pPr lvl="0"/>
            <a:r>
              <a:rPr lang="en-US" dirty="0">
                <a:uFillTx/>
              </a:rPr>
              <a:t>Click to edit Master text styles</a:t>
            </a:r>
          </a:p>
          <a:p>
            <a:pPr lvl="1"/>
            <a:r>
              <a:rPr lang="en-US" dirty="0">
                <a:uFillTx/>
              </a:rPr>
              <a:t>Second level</a:t>
            </a:r>
          </a:p>
          <a:p>
            <a:pPr lvl="2"/>
            <a:r>
              <a:rPr lang="en-US" dirty="0">
                <a:uFillTx/>
              </a:rPr>
              <a:t>Third level</a:t>
            </a:r>
          </a:p>
          <a:p>
            <a:pPr lvl="3"/>
            <a:r>
              <a:rPr lang="en-US" dirty="0">
                <a:uFillTx/>
              </a:rPr>
              <a:t>Fourth level</a:t>
            </a:r>
          </a:p>
          <a:p>
            <a:pPr lvl="4"/>
            <a:r>
              <a:rPr lang="en-US" dirty="0">
                <a:uFillTx/>
              </a:rPr>
              <a:t>Fifth level</a:t>
            </a:r>
            <a:endParaRPr lang="pl-PL" dirty="0">
              <a:uFillTx/>
            </a:endParaRPr>
          </a:p>
        </p:txBody>
      </p:sp>
    </p:spTree>
    <p:extLst>
      <p:ext uri="{BB962C8B-B14F-4D97-AF65-F5344CB8AC3E}">
        <p14:creationId xmlns:p14="http://schemas.microsoft.com/office/powerpoint/2010/main" val="1417695817"/>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userDrawn="1">
  <p:cSld name="Blank Page 1">
    <p:spTree>
      <p:nvGrpSpPr>
        <p:cNvPr id="1" name=""/>
        <p:cNvGrpSpPr/>
        <p:nvPr/>
      </p:nvGrpSpPr>
      <p:grpSpPr>
        <a:xfrm>
          <a:off x="0" y="0"/>
          <a:ext cx="0" cy="0"/>
          <a:chOff x="0" y="0"/>
          <a:chExt cx="0" cy="0"/>
        </a:xfrm>
      </p:grpSpPr>
      <p:sp>
        <p:nvSpPr>
          <p:cNvPr id="2" name="Title 1"/>
          <p:cNvSpPr>
            <a:spLocks noGrp="1"/>
          </p:cNvSpPr>
          <p:nvPr>
            <p:ph type="title"/>
          </p:nvPr>
        </p:nvSpPr>
        <p:spPr>
          <a:xfrm>
            <a:off x="388328" y="452439"/>
            <a:ext cx="7366000" cy="400110"/>
          </a:xfrm>
        </p:spPr>
        <p:txBody>
          <a:bodyPr>
            <a:spAutoFit/>
          </a:bodyPr>
          <a:lstStyle/>
          <a:p>
            <a:r>
              <a:rPr lang="en-US" dirty="0">
                <a:uFillTx/>
              </a:rPr>
              <a:t>Click to edit Master title style</a:t>
            </a:r>
            <a:endParaRPr lang="pl-PL" dirty="0">
              <a:uFillTx/>
            </a:endParaRPr>
          </a:p>
        </p:txBody>
      </p:sp>
    </p:spTree>
    <p:extLst>
      <p:ext uri="{BB962C8B-B14F-4D97-AF65-F5344CB8AC3E}">
        <p14:creationId xmlns:p14="http://schemas.microsoft.com/office/powerpoint/2010/main" val="2172751335"/>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userDrawn="1">
  <p:cSld name="Blank Page 2">
    <p:spTree>
      <p:nvGrpSpPr>
        <p:cNvPr id="1" name=""/>
        <p:cNvGrpSpPr/>
        <p:nvPr/>
      </p:nvGrpSpPr>
      <p:grpSpPr>
        <a:xfrm>
          <a:off x="0" y="0"/>
          <a:ext cx="0" cy="0"/>
          <a:chOff x="0" y="0"/>
          <a:chExt cx="0" cy="0"/>
        </a:xfrm>
      </p:grpSpPr>
      <p:sp>
        <p:nvSpPr>
          <p:cNvPr id="2" name="Title 1"/>
          <p:cNvSpPr>
            <a:spLocks noGrp="1"/>
          </p:cNvSpPr>
          <p:nvPr>
            <p:ph type="title"/>
          </p:nvPr>
        </p:nvSpPr>
        <p:spPr>
          <a:xfrm>
            <a:off x="388328" y="452439"/>
            <a:ext cx="7366000" cy="400110"/>
          </a:xfrm>
        </p:spPr>
        <p:txBody>
          <a:bodyPr>
            <a:spAutoFit/>
          </a:bodyPr>
          <a:lstStyle/>
          <a:p>
            <a:r>
              <a:rPr lang="en-US" dirty="0">
                <a:uFillTx/>
              </a:rPr>
              <a:t>Click to edit Master title style</a:t>
            </a:r>
            <a:endParaRPr lang="pl-PL" dirty="0">
              <a:uFillTx/>
            </a:endParaRPr>
          </a:p>
        </p:txBody>
      </p:sp>
    </p:spTree>
    <p:extLst>
      <p:ext uri="{BB962C8B-B14F-4D97-AF65-F5344CB8AC3E}">
        <p14:creationId xmlns:p14="http://schemas.microsoft.com/office/powerpoint/2010/main" val="2484290331"/>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grpSp>
        <p:nvGrpSpPr>
          <p:cNvPr id="94270" name="shpGridNormal" hidden="1"/>
          <p:cNvGrpSpPr/>
          <p:nvPr userDrawn="1"/>
        </p:nvGrpSpPr>
        <p:grpSpPr>
          <a:xfrm>
            <a:off x="397120" y="514350"/>
            <a:ext cx="8354157" cy="5764213"/>
            <a:chOff x="271" y="324"/>
            <a:chExt cx="5701" cy="3631"/>
          </a:xfrm>
        </p:grpSpPr>
        <p:sp>
          <p:nvSpPr>
            <p:cNvPr id="94266" name="shpGridTitle" hidden="1"/>
            <p:cNvSpPr>
              <a:spLocks noChangeArrowheads="1"/>
            </p:cNvSpPr>
            <p:nvPr userDrawn="1"/>
          </p:nvSpPr>
          <p:spPr bwMode="auto">
            <a:xfrm>
              <a:off x="271" y="324"/>
              <a:ext cx="5701" cy="771"/>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sp>
          <p:nvSpPr>
            <p:cNvPr id="94268" name="shpGridMain" hidden="1"/>
            <p:cNvSpPr>
              <a:spLocks noChangeArrowheads="1"/>
            </p:cNvSpPr>
            <p:nvPr userDrawn="1"/>
          </p:nvSpPr>
          <p:spPr bwMode="auto">
            <a:xfrm>
              <a:off x="271" y="1179"/>
              <a:ext cx="5701" cy="2776"/>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fr-CH" sz="2400">
                <a:solidFill>
                  <a:srgbClr val="000000"/>
                </a:solidFill>
              </a:endParaRPr>
            </a:p>
          </p:txBody>
        </p:sp>
      </p:grpSp>
      <p:sp>
        <p:nvSpPr>
          <p:cNvPr id="94230" name="shpPlaceholderTitle"/>
          <p:cNvSpPr>
            <a:spLocks noGrp="1" noChangeArrowheads="1"/>
          </p:cNvSpPr>
          <p:nvPr>
            <p:ph type="ctrTitle"/>
          </p:nvPr>
        </p:nvSpPr>
        <p:spPr>
          <a:xfrm>
            <a:off x="383931" y="2601913"/>
            <a:ext cx="8376138" cy="1008062"/>
          </a:xfrm>
        </p:spPr>
        <p:txBody>
          <a:bodyPr/>
          <a:lstStyle>
            <a:lvl1pPr>
              <a:defRPr sz="3000">
                <a:uFillTx/>
              </a:defRPr>
            </a:lvl1pPr>
          </a:lstStyle>
          <a:p>
            <a:pPr lvl="0"/>
            <a:r>
              <a:rPr lang="fr-CH" noProof="0">
                <a:uFillTx/>
              </a:rPr>
              <a:t>Click to edit Master title style</a:t>
            </a:r>
          </a:p>
        </p:txBody>
      </p:sp>
      <p:sp>
        <p:nvSpPr>
          <p:cNvPr id="94231" name="shpPlaceholderMain"/>
          <p:cNvSpPr>
            <a:spLocks noGrp="1" noChangeArrowheads="1"/>
          </p:cNvSpPr>
          <p:nvPr>
            <p:ph type="subTitle" idx="1"/>
          </p:nvPr>
        </p:nvSpPr>
        <p:spPr>
          <a:xfrm>
            <a:off x="398585" y="3644901"/>
            <a:ext cx="8361485" cy="576263"/>
          </a:xfrm>
        </p:spPr>
        <p:txBody>
          <a:bodyPr/>
          <a:lstStyle>
            <a:lvl1pPr marL="0" indent="0">
              <a:buFontTx/>
              <a:buNone/>
              <a:defRPr sz="3300" b="1" i="1">
                <a:uFillTx/>
                <a:latin typeface="Minion" pitchFamily="2" charset="0"/>
              </a:defRPr>
            </a:lvl1pPr>
          </a:lstStyle>
          <a:p>
            <a:pPr lvl="0"/>
            <a:r>
              <a:rPr lang="fr-CH" noProof="0">
                <a:uFillTx/>
              </a:rPr>
              <a:t>Click to edit Master subtitle style</a:t>
            </a:r>
          </a:p>
        </p:txBody>
      </p:sp>
      <p:sp>
        <p:nvSpPr>
          <p:cNvPr id="94263" name="shpLogoBackground"/>
          <p:cNvSpPr>
            <a:spLocks noChangeArrowheads="1"/>
          </p:cNvSpPr>
          <p:nvPr userDrawn="1"/>
        </p:nvSpPr>
        <p:spPr bwMode="white">
          <a:xfrm>
            <a:off x="7702550" y="115888"/>
            <a:ext cx="1062403" cy="865187"/>
          </a:xfrm>
          <a:prstGeom prst="rect">
            <a:avLst/>
          </a:prstGeom>
          <a:solidFill>
            <a:schemeClr val="bg1"/>
          </a:solidFill>
          <a:ln>
            <a:noFill/>
          </a:ln>
          <a:effectLst/>
        </p:spPr>
        <p:txBody>
          <a:bodyPr wrap="none" anchor="ctr"/>
          <a:lstStyle/>
          <a:p>
            <a:pPr algn="ctr" eaLnBrk="0" fontAlgn="base" hangingPunct="0">
              <a:spcBef>
                <a:spcPct val="50000"/>
              </a:spcBef>
              <a:spcAft>
                <a:spcPct val="0"/>
              </a:spcAft>
            </a:pPr>
            <a:endParaRPr lang="de-CH">
              <a:solidFill>
                <a:srgbClr val="000000"/>
              </a:solidFill>
            </a:endParaRPr>
          </a:p>
        </p:txBody>
      </p:sp>
    </p:spTree>
    <p:extLst>
      <p:ext uri="{BB962C8B-B14F-4D97-AF65-F5344CB8AC3E}">
        <p14:creationId xmlns:p14="http://schemas.microsoft.com/office/powerpoint/2010/main" val="3062001943"/>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p:cNvSpPr>
            <a:spLocks noGrp="1"/>
          </p:cNvSpPr>
          <p:nvPr>
            <p:ph type="ctrTitle"/>
          </p:nvPr>
        </p:nvSpPr>
        <p:spPr>
          <a:xfrm>
            <a:off x="685800" y="2130445"/>
            <a:ext cx="7772400" cy="1470025"/>
          </a:xfrm>
        </p:spPr>
        <p:txBody>
          <a:bodyPr/>
          <a:lstStyle/>
          <a:p>
            <a:r>
              <a:rPr lang="he-IL"/>
              <a:t>לחץ כדי לערוך סגנון כותרת של תבנית בסיס</a:t>
            </a:r>
          </a:p>
        </p:txBody>
      </p:sp>
      <p:sp>
        <p:nvSpPr>
          <p:cNvPr id="3" name="כותרת משנה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he-IL"/>
              <a:t>לחץ כדי לערוך סגנון כותרת משנה של תבנית בסיס</a:t>
            </a:r>
          </a:p>
        </p:txBody>
      </p:sp>
    </p:spTree>
    <p:extLst>
      <p:ext uri="{BB962C8B-B14F-4D97-AF65-F5344CB8AC3E}">
        <p14:creationId xmlns:p14="http://schemas.microsoft.com/office/powerpoint/2010/main" val="3678446103"/>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תוכן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Tree>
    <p:extLst>
      <p:ext uri="{BB962C8B-B14F-4D97-AF65-F5344CB8AC3E}">
        <p14:creationId xmlns:p14="http://schemas.microsoft.com/office/powerpoint/2010/main" val="2568357643"/>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p:cNvSpPr>
            <a:spLocks noGrp="1"/>
          </p:cNvSpPr>
          <p:nvPr>
            <p:ph type="title"/>
          </p:nvPr>
        </p:nvSpPr>
        <p:spPr>
          <a:xfrm>
            <a:off x="722313" y="4406901"/>
            <a:ext cx="7772400" cy="1362075"/>
          </a:xfrm>
        </p:spPr>
        <p:txBody>
          <a:bodyPr anchor="t"/>
          <a:lstStyle>
            <a:lvl1pPr algn="r">
              <a:defRPr sz="4000" b="1" cap="all"/>
            </a:lvl1pPr>
          </a:lstStyle>
          <a:p>
            <a:r>
              <a:rPr lang="he-IL"/>
              <a:t>לחץ כדי לערוך סגנון כותרת של תבנית בסיס</a:t>
            </a:r>
          </a:p>
        </p:txBody>
      </p:sp>
      <p:sp>
        <p:nvSpPr>
          <p:cNvPr id="3" name="מציין מיקום טקסט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he-IL"/>
              <a:t>לחץ כדי לערוך סגנונות טקסט של תבנית בסיס</a:t>
            </a:r>
          </a:p>
        </p:txBody>
      </p:sp>
    </p:spTree>
    <p:extLst>
      <p:ext uri="{BB962C8B-B14F-4D97-AF65-F5344CB8AC3E}">
        <p14:creationId xmlns:p14="http://schemas.microsoft.com/office/powerpoint/2010/main" val="17582196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837057129"/>
      </p:ext>
    </p:extLst>
  </p:cSld>
  <p:clrMapOvr>
    <a:masterClrMapping/>
  </p:clrMapOvr>
  <p:transition>
    <p:wipe dir="r"/>
  </p:transition>
</p:sldLayout>
</file>

<file path=ppt/slideLayouts/slideLayout450.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תוכן 2"/>
          <p:cNvSpPr>
            <a:spLocks noGrp="1"/>
          </p:cNvSpPr>
          <p:nvPr>
            <p:ph sz="half" idx="1"/>
          </p:nvPr>
        </p:nvSpPr>
        <p:spPr>
          <a:xfrm>
            <a:off x="665163" y="1495425"/>
            <a:ext cx="3784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תוכן 3"/>
          <p:cNvSpPr>
            <a:spLocks noGrp="1"/>
          </p:cNvSpPr>
          <p:nvPr>
            <p:ph sz="half" idx="2"/>
          </p:nvPr>
        </p:nvSpPr>
        <p:spPr>
          <a:xfrm>
            <a:off x="4602163" y="1495425"/>
            <a:ext cx="3784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Tree>
    <p:extLst>
      <p:ext uri="{BB962C8B-B14F-4D97-AF65-F5344CB8AC3E}">
        <p14:creationId xmlns:p14="http://schemas.microsoft.com/office/powerpoint/2010/main" val="588575593"/>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4639"/>
            <a:ext cx="8229600" cy="1143000"/>
          </a:xfrm>
        </p:spPr>
        <p:txBody>
          <a:bodyPr/>
          <a:lstStyle>
            <a:lvl1pPr>
              <a:defRPr/>
            </a:lvl1pPr>
          </a:lstStyle>
          <a:p>
            <a:r>
              <a:rPr lang="he-IL"/>
              <a:t>לחץ כדי לערוך סגנון כותרת של תבנית בסיס</a:t>
            </a:r>
          </a:p>
        </p:txBody>
      </p:sp>
      <p:sp>
        <p:nvSpPr>
          <p:cNvPr id="3" name="מציין מיקום טקסט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4" name="מציין מיקום תוכן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5" name="מציין מיקום טקסט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6" name="מציין מיקום תוכן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Tree>
    <p:extLst>
      <p:ext uri="{BB962C8B-B14F-4D97-AF65-F5344CB8AC3E}">
        <p14:creationId xmlns:p14="http://schemas.microsoft.com/office/powerpoint/2010/main" val="3408060957"/>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Tree>
    <p:extLst>
      <p:ext uri="{BB962C8B-B14F-4D97-AF65-F5344CB8AC3E}">
        <p14:creationId xmlns:p14="http://schemas.microsoft.com/office/powerpoint/2010/main" val="3696015183"/>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Tree>
    <p:extLst>
      <p:ext uri="{BB962C8B-B14F-4D97-AF65-F5344CB8AC3E}">
        <p14:creationId xmlns:p14="http://schemas.microsoft.com/office/powerpoint/2010/main" val="962709717"/>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457219" y="273049"/>
            <a:ext cx="3008313" cy="1162051"/>
          </a:xfrm>
        </p:spPr>
        <p:txBody>
          <a:bodyPr anchor="b"/>
          <a:lstStyle>
            <a:lvl1pPr algn="r">
              <a:defRPr sz="2000" b="1"/>
            </a:lvl1pPr>
          </a:lstStyle>
          <a:p>
            <a:r>
              <a:rPr lang="he-IL"/>
              <a:t>לחץ כדי לערוך סגנון כותרת של תבנית בסיס</a:t>
            </a:r>
          </a:p>
        </p:txBody>
      </p:sp>
      <p:sp>
        <p:nvSpPr>
          <p:cNvPr id="3" name="מציין מיקום תוכן 2"/>
          <p:cNvSpPr>
            <a:spLocks noGrp="1"/>
          </p:cNvSpPr>
          <p:nvPr>
            <p:ph idx="1"/>
          </p:nvPr>
        </p:nvSpPr>
        <p:spPr>
          <a:xfrm>
            <a:off x="3575050" y="27307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טקסט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a:t>לחץ כדי לערוך סגנונות טקסט של תבנית בסיס</a:t>
            </a:r>
          </a:p>
        </p:txBody>
      </p:sp>
    </p:spTree>
    <p:extLst>
      <p:ext uri="{BB962C8B-B14F-4D97-AF65-F5344CB8AC3E}">
        <p14:creationId xmlns:p14="http://schemas.microsoft.com/office/powerpoint/2010/main" val="2015153306"/>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1792288" y="4800601"/>
            <a:ext cx="5486400" cy="566739"/>
          </a:xfrm>
        </p:spPr>
        <p:txBody>
          <a:bodyPr anchor="b"/>
          <a:lstStyle>
            <a:lvl1pPr algn="r">
              <a:defRPr sz="2000" b="1"/>
            </a:lvl1pPr>
          </a:lstStyle>
          <a:p>
            <a:r>
              <a:rPr lang="he-IL"/>
              <a:t>לחץ כדי לערוך סגנון כותרת של תבנית בסיס</a:t>
            </a:r>
          </a:p>
        </p:txBody>
      </p:sp>
      <p:sp>
        <p:nvSpPr>
          <p:cNvPr id="3" name="מציין מיקום של תמונה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he-IL" noProof="0"/>
          </a:p>
        </p:txBody>
      </p:sp>
      <p:sp>
        <p:nvSpPr>
          <p:cNvPr id="4" name="מציין מיקום טקסט 3"/>
          <p:cNvSpPr>
            <a:spLocks noGrp="1"/>
          </p:cNvSpPr>
          <p:nvPr>
            <p:ph type="body" sz="half" idx="2"/>
          </p:nvPr>
        </p:nvSpPr>
        <p:spPr>
          <a:xfrm>
            <a:off x="1792288" y="5367357"/>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a:t>לחץ כדי לערוך סגנונות טקסט של תבנית בסיס</a:t>
            </a:r>
          </a:p>
        </p:txBody>
      </p:sp>
    </p:spTree>
    <p:extLst>
      <p:ext uri="{BB962C8B-B14F-4D97-AF65-F5344CB8AC3E}">
        <p14:creationId xmlns:p14="http://schemas.microsoft.com/office/powerpoint/2010/main" val="218690938"/>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של טקסט אנכי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Tree>
    <p:extLst>
      <p:ext uri="{BB962C8B-B14F-4D97-AF65-F5344CB8AC3E}">
        <p14:creationId xmlns:p14="http://schemas.microsoft.com/office/powerpoint/2010/main" val="3486957791"/>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p:cNvSpPr>
            <a:spLocks noGrp="1"/>
          </p:cNvSpPr>
          <p:nvPr>
            <p:ph type="title" orient="vert"/>
          </p:nvPr>
        </p:nvSpPr>
        <p:spPr>
          <a:xfrm>
            <a:off x="6858000" y="20"/>
            <a:ext cx="2286000" cy="5838825"/>
          </a:xfrm>
        </p:spPr>
        <p:txBody>
          <a:bodyPr vert="eaVert"/>
          <a:lstStyle/>
          <a:p>
            <a:r>
              <a:rPr lang="he-IL"/>
              <a:t>לחץ כדי לערוך סגנון כותרת של תבנית בסיס</a:t>
            </a:r>
          </a:p>
        </p:txBody>
      </p:sp>
      <p:sp>
        <p:nvSpPr>
          <p:cNvPr id="3" name="מציין מיקום של טקסט אנכי 2"/>
          <p:cNvSpPr>
            <a:spLocks noGrp="1"/>
          </p:cNvSpPr>
          <p:nvPr>
            <p:ph type="body" orient="vert" idx="1"/>
          </p:nvPr>
        </p:nvSpPr>
        <p:spPr>
          <a:xfrm>
            <a:off x="0" y="20"/>
            <a:ext cx="6705600" cy="5838825"/>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Tree>
    <p:extLst>
      <p:ext uri="{BB962C8B-B14F-4D97-AF65-F5344CB8AC3E}">
        <p14:creationId xmlns:p14="http://schemas.microsoft.com/office/powerpoint/2010/main" val="1177403966"/>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tbl" preserve="1">
  <p:cSld name="כותרת וטבלה">
    <p:spTree>
      <p:nvGrpSpPr>
        <p:cNvPr id="1" name=""/>
        <p:cNvGrpSpPr/>
        <p:nvPr/>
      </p:nvGrpSpPr>
      <p:grpSpPr>
        <a:xfrm>
          <a:off x="0" y="0"/>
          <a:ext cx="0" cy="0"/>
          <a:chOff x="0" y="0"/>
          <a:chExt cx="0" cy="0"/>
        </a:xfrm>
      </p:grpSpPr>
      <p:sp>
        <p:nvSpPr>
          <p:cNvPr id="2" name="כותרת 1"/>
          <p:cNvSpPr>
            <a:spLocks noGrp="1"/>
          </p:cNvSpPr>
          <p:nvPr>
            <p:ph type="title"/>
          </p:nvPr>
        </p:nvSpPr>
        <p:spPr>
          <a:xfrm>
            <a:off x="0" y="1"/>
            <a:ext cx="9144000" cy="1376363"/>
          </a:xfrm>
        </p:spPr>
        <p:txBody>
          <a:bodyPr/>
          <a:lstStyle/>
          <a:p>
            <a:r>
              <a:rPr lang="he-IL"/>
              <a:t>לחץ כדי לערוך סגנון כותרת של תבנית בסיס</a:t>
            </a:r>
          </a:p>
        </p:txBody>
      </p:sp>
      <p:sp>
        <p:nvSpPr>
          <p:cNvPr id="3" name="מציין מיקום של טבלה 2"/>
          <p:cNvSpPr>
            <a:spLocks noGrp="1"/>
          </p:cNvSpPr>
          <p:nvPr>
            <p:ph type="tbl" idx="1"/>
          </p:nvPr>
        </p:nvSpPr>
        <p:spPr>
          <a:xfrm>
            <a:off x="665163" y="1495425"/>
            <a:ext cx="7721600" cy="4343400"/>
          </a:xfrm>
        </p:spPr>
        <p:txBody>
          <a:bodyPr/>
          <a:lstStyle/>
          <a:p>
            <a:pPr lvl="0"/>
            <a:endParaRPr lang="he-IL" noProof="0"/>
          </a:p>
        </p:txBody>
      </p:sp>
    </p:spTree>
    <p:extLst>
      <p:ext uri="{BB962C8B-B14F-4D97-AF65-F5344CB8AC3E}">
        <p14:creationId xmlns:p14="http://schemas.microsoft.com/office/powerpoint/2010/main" val="3085748646"/>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p:cNvSpPr>
            <a:spLocks noGrp="1"/>
          </p:cNvSpPr>
          <p:nvPr>
            <p:ph type="ctrTitle"/>
          </p:nvPr>
        </p:nvSpPr>
        <p:spPr>
          <a:xfrm>
            <a:off x="685800" y="2130448"/>
            <a:ext cx="7772400" cy="1470025"/>
          </a:xfrm>
        </p:spPr>
        <p:txBody>
          <a:bodyPr/>
          <a:lstStyle/>
          <a:p>
            <a:r>
              <a:rPr lang="he-IL"/>
              <a:t>לחץ כדי לערוך סגנון כותרת של תבנית בסיס</a:t>
            </a:r>
          </a:p>
        </p:txBody>
      </p:sp>
      <p:sp>
        <p:nvSpPr>
          <p:cNvPr id="3" name="כותרת משנה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he-IL"/>
              <a:t>לחץ כדי לערוך סגנון כותרת משנה של תבנית בסיס</a:t>
            </a:r>
          </a:p>
        </p:txBody>
      </p:sp>
      <p:sp>
        <p:nvSpPr>
          <p:cNvPr id="4" name="מציין מיקום של תאריך 3"/>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5" name="מציין מיקום של כותרת תחתונה 4"/>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6" name="מציין מיקום של מספר שקופית 5"/>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7F5F6F68-21BB-43C0-A490-18D1FF45914E}" type="slidenum">
              <a:rPr lang="he-IL" altLang="en-US"/>
              <a:pPr/>
              <a:t>‹#›</a:t>
            </a:fld>
            <a:endParaRPr lang="he-IL" altLang="en-US"/>
          </a:p>
        </p:txBody>
      </p:sp>
    </p:spTree>
    <p:extLst>
      <p:ext uri="{BB962C8B-B14F-4D97-AF65-F5344CB8AC3E}">
        <p14:creationId xmlns:p14="http://schemas.microsoft.com/office/powerpoint/2010/main" val="1281325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525326"/>
      </p:ext>
    </p:extLst>
  </p:cSld>
  <p:clrMapOvr>
    <a:masterClrMapping/>
  </p:clrMapOvr>
  <p:transition>
    <p:wipe dir="r"/>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תוכן 2"/>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5" name="מציין מיקום של כותרת תחתונה 4"/>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6" name="מציין מיקום של מספר שקופית 5"/>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917F7523-FE22-4669-BEBB-FFF607D1CC9B}" type="slidenum">
              <a:rPr lang="he-IL" altLang="en-US"/>
              <a:pPr/>
              <a:t>‹#›</a:t>
            </a:fld>
            <a:endParaRPr lang="he-IL" altLang="en-US"/>
          </a:p>
        </p:txBody>
      </p:sp>
    </p:spTree>
    <p:extLst>
      <p:ext uri="{BB962C8B-B14F-4D97-AF65-F5344CB8AC3E}">
        <p14:creationId xmlns:p14="http://schemas.microsoft.com/office/powerpoint/2010/main" val="870114463"/>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p:cNvSpPr>
            <a:spLocks noGrp="1"/>
          </p:cNvSpPr>
          <p:nvPr>
            <p:ph type="title"/>
          </p:nvPr>
        </p:nvSpPr>
        <p:spPr>
          <a:xfrm>
            <a:off x="722313" y="4406905"/>
            <a:ext cx="7772400" cy="1362075"/>
          </a:xfrm>
        </p:spPr>
        <p:txBody>
          <a:bodyPr anchor="t"/>
          <a:lstStyle>
            <a:lvl1pPr algn="r">
              <a:defRPr sz="3000" b="1" cap="all"/>
            </a:lvl1pPr>
          </a:lstStyle>
          <a:p>
            <a:r>
              <a:rPr lang="he-IL"/>
              <a:t>לחץ כדי לערוך סגנון כותרת של תבנית בסיס</a:t>
            </a:r>
          </a:p>
        </p:txBody>
      </p:sp>
      <p:sp>
        <p:nvSpPr>
          <p:cNvPr id="3" name="מציין מיקום טקסט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e-IL"/>
              <a:t>לחץ כדי לערוך סגנונות טקסט של תבנית בסיס</a:t>
            </a:r>
          </a:p>
        </p:txBody>
      </p:sp>
      <p:sp>
        <p:nvSpPr>
          <p:cNvPr id="4" name="מציין מיקום של תאריך 3"/>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5" name="מציין מיקום של כותרת תחתונה 4"/>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6" name="מציין מיקום של מספר שקופית 5"/>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DD1E8022-DC64-47B5-B308-053D9B9AA216}" type="slidenum">
              <a:rPr lang="he-IL" altLang="en-US"/>
              <a:pPr/>
              <a:t>‹#›</a:t>
            </a:fld>
            <a:endParaRPr lang="he-IL" altLang="en-US"/>
          </a:p>
        </p:txBody>
      </p:sp>
    </p:spTree>
    <p:extLst>
      <p:ext uri="{BB962C8B-B14F-4D97-AF65-F5344CB8AC3E}">
        <p14:creationId xmlns:p14="http://schemas.microsoft.com/office/powerpoint/2010/main" val="1266885367"/>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תוכן 2"/>
          <p:cNvSpPr>
            <a:spLocks noGrp="1"/>
          </p:cNvSpPr>
          <p:nvPr>
            <p:ph sz="half" idx="1"/>
          </p:nvPr>
        </p:nvSpPr>
        <p:spPr>
          <a:xfrm>
            <a:off x="457200" y="1600205"/>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תוכן 3"/>
          <p:cNvSpPr>
            <a:spLocks noGrp="1"/>
          </p:cNvSpPr>
          <p:nvPr>
            <p:ph sz="half" idx="2"/>
          </p:nvPr>
        </p:nvSpPr>
        <p:spPr>
          <a:xfrm>
            <a:off x="4648200" y="1600205"/>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5" name="מציין מיקום של תאריך 4"/>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6" name="מציין מיקום של כותרת תחתונה 5"/>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7" name="מציין מיקום של מספר שקופית 6"/>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0492A248-B51E-46B1-844F-0D2ACA9DF167}" type="slidenum">
              <a:rPr lang="he-IL" altLang="en-US"/>
              <a:pPr/>
              <a:t>‹#›</a:t>
            </a:fld>
            <a:endParaRPr lang="he-IL" altLang="en-US"/>
          </a:p>
        </p:txBody>
      </p:sp>
    </p:spTree>
    <p:extLst>
      <p:ext uri="{BB962C8B-B14F-4D97-AF65-F5344CB8AC3E}">
        <p14:creationId xmlns:p14="http://schemas.microsoft.com/office/powerpoint/2010/main" val="3496410258"/>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lvl1pPr>
              <a:defRPr/>
            </a:lvl1pPr>
          </a:lstStyle>
          <a:p>
            <a:r>
              <a:rPr lang="he-IL"/>
              <a:t>לחץ כדי לערוך סגנון כותרת של תבנית בסיס</a:t>
            </a:r>
          </a:p>
        </p:txBody>
      </p:sp>
      <p:sp>
        <p:nvSpPr>
          <p:cNvPr id="3" name="מציין מיקום טקסט 2"/>
          <p:cNvSpPr>
            <a:spLocks noGrp="1"/>
          </p:cNvSpPr>
          <p:nvPr>
            <p:ph type="body" idx="1"/>
          </p:nvPr>
        </p:nvSpPr>
        <p:spPr>
          <a:xfrm>
            <a:off x="457200" y="1535113"/>
            <a:ext cx="4040188" cy="63976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e-IL"/>
              <a:t>לחץ כדי לערוך סגנונות טקסט של תבנית בסיס</a:t>
            </a:r>
          </a:p>
        </p:txBody>
      </p:sp>
      <p:sp>
        <p:nvSpPr>
          <p:cNvPr id="4" name="מציין מיקום תוכן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5" name="מציין מיקום טקסט 4"/>
          <p:cNvSpPr>
            <a:spLocks noGrp="1"/>
          </p:cNvSpPr>
          <p:nvPr>
            <p:ph type="body" sz="quarter" idx="3"/>
          </p:nvPr>
        </p:nvSpPr>
        <p:spPr>
          <a:xfrm>
            <a:off x="4645033" y="1535113"/>
            <a:ext cx="4041775" cy="63976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e-IL"/>
              <a:t>לחץ כדי לערוך סגנונות טקסט של תבנית בסיס</a:t>
            </a:r>
          </a:p>
        </p:txBody>
      </p:sp>
      <p:sp>
        <p:nvSpPr>
          <p:cNvPr id="6" name="מציין מיקום תוכן 5"/>
          <p:cNvSpPr>
            <a:spLocks noGrp="1"/>
          </p:cNvSpPr>
          <p:nvPr>
            <p:ph sz="quarter" idx="4"/>
          </p:nvPr>
        </p:nvSpPr>
        <p:spPr>
          <a:xfrm>
            <a:off x="464503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7" name="מציין מיקום של תאריך 6"/>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8" name="מציין מיקום של כותרת תחתונה 7"/>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9" name="מציין מיקום של מספר שקופית 8"/>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61DBAE02-370D-4D20-B9FB-E1E0630BAAC0}" type="slidenum">
              <a:rPr lang="he-IL" altLang="en-US"/>
              <a:pPr/>
              <a:t>‹#›</a:t>
            </a:fld>
            <a:endParaRPr lang="he-IL" altLang="en-US"/>
          </a:p>
        </p:txBody>
      </p:sp>
    </p:spTree>
    <p:extLst>
      <p:ext uri="{BB962C8B-B14F-4D97-AF65-F5344CB8AC3E}">
        <p14:creationId xmlns:p14="http://schemas.microsoft.com/office/powerpoint/2010/main" val="1718829892"/>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של תאריך 2"/>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4" name="מציין מיקום של כותרת תחתונה 3"/>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5" name="מציין מיקום של מספר שקופית 4"/>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54292B46-2C20-42BB-9AD3-8ADEF5CFC397}" type="slidenum">
              <a:rPr lang="he-IL" altLang="en-US"/>
              <a:pPr/>
              <a:t>‹#›</a:t>
            </a:fld>
            <a:endParaRPr lang="he-IL" altLang="en-US"/>
          </a:p>
        </p:txBody>
      </p:sp>
    </p:spTree>
    <p:extLst>
      <p:ext uri="{BB962C8B-B14F-4D97-AF65-F5344CB8AC3E}">
        <p14:creationId xmlns:p14="http://schemas.microsoft.com/office/powerpoint/2010/main" val="1733929059"/>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3" name="מציין מיקום של כותרת תחתונה 2"/>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4" name="מציין מיקום של מספר שקופית 3"/>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DC63242D-15F8-4F88-AAAE-6D83A0802C4F}" type="slidenum">
              <a:rPr lang="he-IL" altLang="en-US"/>
              <a:pPr/>
              <a:t>‹#›</a:t>
            </a:fld>
            <a:endParaRPr lang="he-IL" altLang="en-US"/>
          </a:p>
        </p:txBody>
      </p:sp>
    </p:spTree>
    <p:extLst>
      <p:ext uri="{BB962C8B-B14F-4D97-AF65-F5344CB8AC3E}">
        <p14:creationId xmlns:p14="http://schemas.microsoft.com/office/powerpoint/2010/main" val="4210358838"/>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457219" y="273049"/>
            <a:ext cx="3008313" cy="1162051"/>
          </a:xfrm>
        </p:spPr>
        <p:txBody>
          <a:bodyPr anchor="b"/>
          <a:lstStyle>
            <a:lvl1pPr algn="r">
              <a:defRPr sz="1500" b="1"/>
            </a:lvl1pPr>
          </a:lstStyle>
          <a:p>
            <a:r>
              <a:rPr lang="he-IL"/>
              <a:t>לחץ כדי לערוך סגנון כותרת של תבנית בסיס</a:t>
            </a:r>
          </a:p>
        </p:txBody>
      </p:sp>
      <p:sp>
        <p:nvSpPr>
          <p:cNvPr id="3" name="מציין מיקום תוכן 2"/>
          <p:cNvSpPr>
            <a:spLocks noGrp="1"/>
          </p:cNvSpPr>
          <p:nvPr>
            <p:ph idx="1"/>
          </p:nvPr>
        </p:nvSpPr>
        <p:spPr>
          <a:xfrm>
            <a:off x="3575050" y="27307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טקסט 3"/>
          <p:cNvSpPr>
            <a:spLocks noGrp="1"/>
          </p:cNvSpPr>
          <p:nvPr>
            <p:ph type="body" sz="half" idx="2"/>
          </p:nvPr>
        </p:nvSpPr>
        <p:spPr>
          <a:xfrm>
            <a:off x="457219" y="1435104"/>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a:t>לחץ כדי לערוך סגנונות טקסט של תבנית בסיס</a:t>
            </a:r>
          </a:p>
        </p:txBody>
      </p:sp>
      <p:sp>
        <p:nvSpPr>
          <p:cNvPr id="5" name="מציין מיקום של תאריך 4"/>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6" name="מציין מיקום של כותרת תחתונה 5"/>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7" name="מציין מיקום של מספר שקופית 6"/>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E23F8462-75BD-4E5E-91ED-475F36F66B82}" type="slidenum">
              <a:rPr lang="he-IL" altLang="en-US"/>
              <a:pPr/>
              <a:t>‹#›</a:t>
            </a:fld>
            <a:endParaRPr lang="he-IL" altLang="en-US"/>
          </a:p>
        </p:txBody>
      </p:sp>
    </p:spTree>
    <p:extLst>
      <p:ext uri="{BB962C8B-B14F-4D97-AF65-F5344CB8AC3E}">
        <p14:creationId xmlns:p14="http://schemas.microsoft.com/office/powerpoint/2010/main" val="534085231"/>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1792288" y="4800601"/>
            <a:ext cx="5486400" cy="566739"/>
          </a:xfrm>
        </p:spPr>
        <p:txBody>
          <a:bodyPr anchor="b"/>
          <a:lstStyle>
            <a:lvl1pPr algn="r">
              <a:defRPr sz="1500" b="1"/>
            </a:lvl1pPr>
          </a:lstStyle>
          <a:p>
            <a:r>
              <a:rPr lang="he-IL"/>
              <a:t>לחץ כדי לערוך סגנון כותרת של תבנית בסיס</a:t>
            </a:r>
          </a:p>
        </p:txBody>
      </p:sp>
      <p:sp>
        <p:nvSpPr>
          <p:cNvPr id="3" name="מציין מיקום של תמונה 2"/>
          <p:cNvSpPr>
            <a:spLocks noGrp="1"/>
          </p:cNvSpPr>
          <p:nvPr>
            <p:ph type="pic" idx="1"/>
          </p:nvPr>
        </p:nvSpPr>
        <p:spPr>
          <a:xfrm>
            <a:off x="1792288" y="612775"/>
            <a:ext cx="5486400" cy="4114800"/>
          </a:xfrm>
        </p:spPr>
        <p:txBody>
          <a:bodyPr rtlCol="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he-IL" noProof="0"/>
          </a:p>
        </p:txBody>
      </p:sp>
      <p:sp>
        <p:nvSpPr>
          <p:cNvPr id="4" name="מציין מיקום טקסט 3"/>
          <p:cNvSpPr>
            <a:spLocks noGrp="1"/>
          </p:cNvSpPr>
          <p:nvPr>
            <p:ph type="body" sz="half" idx="2"/>
          </p:nvPr>
        </p:nvSpPr>
        <p:spPr>
          <a:xfrm>
            <a:off x="1792288" y="5367357"/>
            <a:ext cx="5486400" cy="8048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e-IL"/>
              <a:t>לחץ כדי לערוך סגנונות טקסט של תבנית בסיס</a:t>
            </a:r>
          </a:p>
        </p:txBody>
      </p:sp>
      <p:sp>
        <p:nvSpPr>
          <p:cNvPr id="5" name="מציין מיקום של תאריך 4"/>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6" name="מציין מיקום של כותרת תחתונה 5"/>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7" name="מציין מיקום של מספר שקופית 6"/>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7F0C47EF-0582-4BDB-93D6-EC6CFED941F7}" type="slidenum">
              <a:rPr lang="he-IL" altLang="en-US"/>
              <a:pPr/>
              <a:t>‹#›</a:t>
            </a:fld>
            <a:endParaRPr lang="he-IL" altLang="en-US"/>
          </a:p>
        </p:txBody>
      </p:sp>
    </p:spTree>
    <p:extLst>
      <p:ext uri="{BB962C8B-B14F-4D97-AF65-F5344CB8AC3E}">
        <p14:creationId xmlns:p14="http://schemas.microsoft.com/office/powerpoint/2010/main" val="3526440969"/>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של טקסט אנכי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5" name="מציין מיקום של כותרת תחתונה 4"/>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6" name="מציין מיקום של מספר שקופית 5"/>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D7F76EB5-3413-4D01-A918-D54CD5E214DD}" type="slidenum">
              <a:rPr lang="he-IL" altLang="en-US"/>
              <a:pPr/>
              <a:t>‹#›</a:t>
            </a:fld>
            <a:endParaRPr lang="he-IL" altLang="en-US"/>
          </a:p>
        </p:txBody>
      </p:sp>
    </p:spTree>
    <p:extLst>
      <p:ext uri="{BB962C8B-B14F-4D97-AF65-F5344CB8AC3E}">
        <p14:creationId xmlns:p14="http://schemas.microsoft.com/office/powerpoint/2010/main" val="1750565876"/>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p:cNvSpPr>
            <a:spLocks noGrp="1"/>
          </p:cNvSpPr>
          <p:nvPr>
            <p:ph type="title" orient="vert"/>
          </p:nvPr>
        </p:nvSpPr>
        <p:spPr>
          <a:xfrm>
            <a:off x="6629400" y="274640"/>
            <a:ext cx="2057400" cy="5851525"/>
          </a:xfrm>
        </p:spPr>
        <p:txBody>
          <a:bodyPr vert="eaVert"/>
          <a:lstStyle/>
          <a:p>
            <a:r>
              <a:rPr lang="he-IL"/>
              <a:t>לחץ כדי לערוך סגנון כותרת של תבנית בסיס</a:t>
            </a:r>
          </a:p>
        </p:txBody>
      </p:sp>
      <p:sp>
        <p:nvSpPr>
          <p:cNvPr id="3" name="מציין מיקום של טקסט אנכי 2"/>
          <p:cNvSpPr>
            <a:spLocks noGrp="1"/>
          </p:cNvSpPr>
          <p:nvPr>
            <p:ph type="body" orient="vert" idx="1"/>
          </p:nvPr>
        </p:nvSpPr>
        <p:spPr>
          <a:xfrm>
            <a:off x="457200" y="274640"/>
            <a:ext cx="6019800" cy="5851525"/>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10"/>
          </p:nvPr>
        </p:nvSpPr>
        <p:spPr/>
        <p:txBody>
          <a:bodyPr/>
          <a:lstStyle>
            <a:lvl1pPr rtl="0" eaLnBrk="0" fontAlgn="base" hangingPunct="0">
              <a:spcBef>
                <a:spcPct val="0"/>
              </a:spcBef>
              <a:spcAft>
                <a:spcPct val="0"/>
              </a:spcAft>
              <a:defRPr>
                <a:latin typeface="Times New Roman" pitchFamily="18" charset="0"/>
              </a:defRPr>
            </a:lvl1pPr>
          </a:lstStyle>
          <a:p>
            <a:pPr>
              <a:defRPr/>
            </a:pPr>
            <a:fld id="{C50E877D-0866-438A-80F9-31E7A8D117EA}" type="datetimeFigureOut">
              <a:rPr lang="he-IL"/>
              <a:pPr>
                <a:defRPr/>
              </a:pPr>
              <a:t>י"א/שבט/תשע"ז</a:t>
            </a:fld>
            <a:endParaRPr lang="he-IL"/>
          </a:p>
        </p:txBody>
      </p:sp>
      <p:sp>
        <p:nvSpPr>
          <p:cNvPr id="5" name="מציין מיקום של כותרת תחתונה 4"/>
          <p:cNvSpPr>
            <a:spLocks noGrp="1"/>
          </p:cNvSpPr>
          <p:nvPr>
            <p:ph type="ftr" sz="quarter" idx="11"/>
          </p:nvPr>
        </p:nvSpPr>
        <p:spPr/>
        <p:txBody>
          <a:bodyPr/>
          <a:lstStyle>
            <a:lvl1pPr rtl="0" eaLnBrk="0" fontAlgn="base" hangingPunct="0">
              <a:spcBef>
                <a:spcPct val="0"/>
              </a:spcBef>
              <a:spcAft>
                <a:spcPct val="0"/>
              </a:spcAft>
              <a:defRPr>
                <a:latin typeface="Times New Roman" pitchFamily="18" charset="0"/>
              </a:defRPr>
            </a:lvl1pPr>
          </a:lstStyle>
          <a:p>
            <a:pPr>
              <a:defRPr/>
            </a:pPr>
            <a:endParaRPr lang="he-IL"/>
          </a:p>
        </p:txBody>
      </p:sp>
      <p:sp>
        <p:nvSpPr>
          <p:cNvPr id="6" name="מציין מיקום של מספר שקופית 5"/>
          <p:cNvSpPr>
            <a:spLocks noGrp="1"/>
          </p:cNvSpPr>
          <p:nvPr>
            <p:ph type="sldNum" sz="quarter" idx="12"/>
          </p:nvPr>
        </p:nvSpPr>
        <p:spPr/>
        <p:txBody>
          <a:bodyPr/>
          <a:lstStyle>
            <a:lvl1pPr rtl="0" eaLnBrk="0" hangingPunct="0">
              <a:defRPr>
                <a:latin typeface="Times New Roman" panose="02020603050405020304" pitchFamily="18" charset="0"/>
              </a:defRPr>
            </a:lvl1pPr>
          </a:lstStyle>
          <a:p>
            <a:fld id="{39844A49-BA9D-49A8-8E68-F96E8B6D3808}" type="slidenum">
              <a:rPr lang="he-IL" altLang="en-US"/>
              <a:pPr/>
              <a:t>‹#›</a:t>
            </a:fld>
            <a:endParaRPr lang="he-IL" altLang="en-US"/>
          </a:p>
        </p:txBody>
      </p:sp>
    </p:spTree>
    <p:extLst>
      <p:ext uri="{BB962C8B-B14F-4D97-AF65-F5344CB8AC3E}">
        <p14:creationId xmlns:p14="http://schemas.microsoft.com/office/powerpoint/2010/main" val="31610396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14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27136805"/>
      </p:ext>
    </p:extLst>
  </p:cSld>
  <p:clrMapOvr>
    <a:masterClrMapping/>
  </p:clrMapOvr>
  <p:transition>
    <p:wipe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430"/>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53921386"/>
      </p:ext>
    </p:extLst>
  </p:cSld>
  <p:clrMapOvr>
    <a:masterClrMapping/>
  </p:clrMapOvr>
  <p:transition>
    <p:wipe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631401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44733398"/>
      </p:ext>
    </p:extLst>
  </p:cSld>
  <p:clrMapOvr>
    <a:masterClrMapping/>
  </p:clrMapOvr>
  <p:transition>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7359" y="274641"/>
            <a:ext cx="2058987" cy="637698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41"/>
            <a:ext cx="6027738" cy="6376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28316791"/>
      </p:ext>
    </p:extLst>
  </p:cSld>
  <p:clrMapOvr>
    <a:masterClrMapping/>
  </p:clrMapOvr>
  <p:transition>
    <p:wipe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6"/>
          <p:cNvSpPr>
            <a:spLocks noGrp="1"/>
          </p:cNvSpPr>
          <p:nvPr>
            <p:ph type="body" sz="quarter" idx="10"/>
          </p:nvPr>
        </p:nvSpPr>
        <p:spPr>
          <a:xfrm>
            <a:off x="140" y="6143718"/>
            <a:ext cx="8582025" cy="714375"/>
          </a:xfrm>
        </p:spPr>
        <p:txBody>
          <a:bodyPr lIns="457200" bIns="118872" anchor="b"/>
          <a:lstStyle>
            <a:lvl1pPr marL="0" indent="0">
              <a:spcBef>
                <a:spcPts val="0"/>
              </a:spcBef>
              <a:buNone/>
              <a:defRPr sz="800"/>
            </a:lvl1pPr>
          </a:lstStyle>
          <a:p>
            <a:pPr lvl="0"/>
            <a:r>
              <a:rPr lang="en-US" dirty="0"/>
              <a:t>Click to edit Master text styles</a:t>
            </a:r>
          </a:p>
        </p:txBody>
      </p:sp>
      <p:sp>
        <p:nvSpPr>
          <p:cNvPr id="4" name="Slide Number Placeholder 5"/>
          <p:cNvSpPr>
            <a:spLocks noGrp="1"/>
          </p:cNvSpPr>
          <p:nvPr>
            <p:ph type="sldNum" sz="quarter" idx="11"/>
          </p:nvPr>
        </p:nvSpPr>
        <p:spPr>
          <a:xfrm>
            <a:off x="8753475" y="6492875"/>
            <a:ext cx="390525" cy="365125"/>
          </a:xfrm>
          <a:prstGeom prst="rect">
            <a:avLst/>
          </a:prstGeom>
        </p:spPr>
        <p:txBody>
          <a:bodyPr vert="horz" wrap="square" lIns="91440" tIns="45720" rIns="91440" bIns="45720" numCol="1" anchor="t" anchorCtr="0" compatLnSpc="1">
            <a:prstTxWarp prst="textNoShape">
              <a:avLst/>
            </a:prstTxWarp>
          </a:bodyPr>
          <a:lstStyle>
            <a:lvl1pPr rtl="0">
              <a:defRPr sz="900">
                <a:solidFill>
                  <a:srgbClr val="FFFFFF"/>
                </a:solidFill>
                <a:latin typeface="Arial" panose="020B0604020202020204" pitchFamily="34" charset="0"/>
              </a:defRPr>
            </a:lvl1pPr>
          </a:lstStyle>
          <a:p>
            <a:fld id="{43F880D9-AEFA-4328-8F82-F55A667B7C23}" type="slidenum">
              <a:rPr lang="en-US" altLang="en-US"/>
              <a:pPr/>
              <a:t>‹#›</a:t>
            </a:fld>
            <a:endParaRPr lang="en-US" altLang="en-US"/>
          </a:p>
        </p:txBody>
      </p:sp>
    </p:spTree>
    <p:extLst>
      <p:ext uri="{BB962C8B-B14F-4D97-AF65-F5344CB8AC3E}">
        <p14:creationId xmlns:p14="http://schemas.microsoft.com/office/powerpoint/2010/main" val="17291998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156575" y="6575425"/>
            <a:ext cx="6985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225763A2-E77A-495E-A576-1504E9ED30B0}" type="slidenum">
              <a:rPr lang="en-GB" altLang="en-US" sz="1000">
                <a:solidFill>
                  <a:srgbClr val="FFFFFF"/>
                </a:solidFill>
                <a:latin typeface="Arial" panose="020B0604020202020204" pitchFamily="34" charset="0"/>
                <a:ea typeface="MS PGothic" panose="020B0600070205080204" pitchFamily="34" charset="-128"/>
              </a:rPr>
              <a:pPr rtl="0"/>
              <a:t>‹#›</a:t>
            </a:fld>
            <a:endParaRPr lang="en-GB" altLang="en-US" sz="10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ctrTitle"/>
          </p:nvPr>
        </p:nvSpPr>
        <p:spPr>
          <a:xfrm>
            <a:off x="685800" y="2130518"/>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Text Placeholder 4"/>
          <p:cNvSpPr>
            <a:spLocks noGrp="1"/>
          </p:cNvSpPr>
          <p:nvPr>
            <p:ph type="body" sz="quarter" idx="10"/>
          </p:nvPr>
        </p:nvSpPr>
        <p:spPr>
          <a:xfrm>
            <a:off x="27" y="6381749"/>
            <a:ext cx="6372225" cy="476251"/>
          </a:xfrm>
        </p:spPr>
        <p:txBody>
          <a:bodyPr anchor="b"/>
          <a:lstStyle>
            <a:lvl1pPr marL="0" indent="0">
              <a:buNone/>
              <a:defRPr sz="1400"/>
            </a:lvl1pPr>
            <a:lvl2pPr>
              <a:defRPr sz="1400"/>
            </a:lvl2pPr>
            <a:lvl3pPr>
              <a:defRPr sz="1400"/>
            </a:lvl3pPr>
            <a:lvl4pPr>
              <a:defRPr sz="1400"/>
            </a:lvl4pPr>
            <a:lvl5pPr>
              <a:defRPr sz="1400"/>
            </a:lvl5pPr>
          </a:lstStyle>
          <a:p>
            <a:pPr lvl="0"/>
            <a:r>
              <a:rPr lang="en-US"/>
              <a:t>Click to edit Master text styles</a:t>
            </a:r>
          </a:p>
        </p:txBody>
      </p:sp>
    </p:spTree>
    <p:extLst>
      <p:ext uri="{BB962C8B-B14F-4D97-AF65-F5344CB8AC3E}">
        <p14:creationId xmlns:p14="http://schemas.microsoft.com/office/powerpoint/2010/main" val="3335339719"/>
      </p:ext>
    </p:extLst>
  </p:cSld>
  <p:clrMapOvr>
    <a:masterClrMapping/>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8D42585B-45FE-443A-8AAD-00B53D6F4CA7}"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265472" y="1534884"/>
            <a:ext cx="8496944" cy="4861520"/>
          </a:xfrm>
        </p:spPr>
        <p:txBody>
          <a:bodyPr/>
          <a:lstStyle>
            <a:lvl1pPr>
              <a:lnSpc>
                <a:spcPct val="90000"/>
              </a:lnSpc>
              <a:spcBef>
                <a:spcPts val="400"/>
              </a:spcBef>
              <a:spcAft>
                <a:spcPts val="600"/>
              </a:spcAft>
              <a:buClr>
                <a:srgbClr val="FFFF00"/>
              </a:buClr>
              <a:defRPr sz="2400">
                <a:solidFill>
                  <a:schemeClr val="tx1"/>
                </a:solidFill>
              </a:defRPr>
            </a:lvl1pPr>
            <a:lvl2pPr>
              <a:lnSpc>
                <a:spcPct val="90000"/>
              </a:lnSpc>
              <a:spcAft>
                <a:spcPts val="600"/>
              </a:spcAft>
              <a:defRPr sz="2000">
                <a:solidFill>
                  <a:schemeClr val="tx1"/>
                </a:solidFill>
              </a:defRPr>
            </a:lvl2pPr>
            <a:lvl3pPr>
              <a:lnSpc>
                <a:spcPct val="90000"/>
              </a:lnSpc>
              <a:spcAft>
                <a:spcPts val="600"/>
              </a:spcAft>
              <a:buClr>
                <a:srgbClr val="FFFF00"/>
              </a:buClr>
              <a:defRPr sz="1800">
                <a:solidFill>
                  <a:schemeClr val="tx1"/>
                </a:solidFill>
              </a:defRPr>
            </a:lvl3pPr>
            <a:lvl4pPr>
              <a:buClr>
                <a:schemeClr val="bg1">
                  <a:lumMod val="40000"/>
                  <a:lumOff val="60000"/>
                </a:schemeClr>
              </a:buClr>
              <a:defRPr>
                <a:solidFill>
                  <a:schemeClr val="tx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bullet point</a:t>
            </a:r>
          </a:p>
        </p:txBody>
      </p:sp>
      <p:sp>
        <p:nvSpPr>
          <p:cNvPr id="5" name="Text Placeholder 4"/>
          <p:cNvSpPr>
            <a:spLocks noGrp="1"/>
          </p:cNvSpPr>
          <p:nvPr>
            <p:ph type="body" sz="quarter" idx="10"/>
          </p:nvPr>
        </p:nvSpPr>
        <p:spPr>
          <a:xfrm>
            <a:off x="14514" y="6495690"/>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12454588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913334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TextBox 6"/>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2387E5AA-1516-4C7F-B076-FBABE9C7D235}"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Content Placeholder 2"/>
          <p:cNvSpPr>
            <a:spLocks noGrp="1"/>
          </p:cNvSpPr>
          <p:nvPr>
            <p:ph sz="half" idx="1"/>
          </p:nvPr>
        </p:nvSpPr>
        <p:spPr>
          <a:xfrm>
            <a:off x="286952"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5" name="Content Placeholder 2"/>
          <p:cNvSpPr>
            <a:spLocks noGrp="1"/>
          </p:cNvSpPr>
          <p:nvPr>
            <p:ph sz="half" idx="10"/>
          </p:nvPr>
        </p:nvSpPr>
        <p:spPr>
          <a:xfrm>
            <a:off x="4649724" y="1447800"/>
            <a:ext cx="4210372" cy="5181600"/>
          </a:xfrm>
          <a:noFill/>
          <a:ln w="9525">
            <a:noFill/>
            <a:miter lim="800000"/>
            <a:headEnd/>
            <a:tailEnd/>
          </a:ln>
        </p:spPr>
        <p:txBody>
          <a:bodyPr/>
          <a:lstStyle>
            <a:lvl1pPr algn="l" rtl="0" eaLnBrk="0" fontAlgn="base" hangingPunct="0">
              <a:lnSpc>
                <a:spcPct val="90000"/>
              </a:lnSpc>
              <a:spcBef>
                <a:spcPts val="400"/>
              </a:spcBef>
              <a:spcAft>
                <a:spcPts val="600"/>
              </a:spcAft>
              <a:buClr>
                <a:srgbClr val="FFFF00"/>
              </a:buClr>
              <a:defRPr lang="en-US" sz="2400">
                <a:solidFill>
                  <a:schemeClr val="tx1"/>
                </a:solidFill>
                <a:latin typeface="+mn-lt"/>
                <a:ea typeface="+mn-ea"/>
                <a:cs typeface="+mn-cs"/>
              </a:defRPr>
            </a:lvl1pPr>
            <a:lvl2pPr algn="l" rtl="0" eaLnBrk="0" fontAlgn="base" hangingPunct="0">
              <a:lnSpc>
                <a:spcPct val="90000"/>
              </a:lnSpc>
              <a:spcBef>
                <a:spcPts val="400"/>
              </a:spcBef>
              <a:spcAft>
                <a:spcPts val="600"/>
              </a:spcAft>
              <a:defRPr lang="en-US" sz="2000">
                <a:solidFill>
                  <a:schemeClr val="tx1"/>
                </a:solidFill>
                <a:latin typeface="+mn-lt"/>
                <a:ea typeface="+mn-ea"/>
                <a:cs typeface="+mn-cs"/>
              </a:defRPr>
            </a:lvl2pPr>
            <a:lvl3pPr algn="l" rtl="0" eaLnBrk="0" fontAlgn="base" hangingPunct="0">
              <a:lnSpc>
                <a:spcPct val="90000"/>
              </a:lnSpc>
              <a:spcBef>
                <a:spcPts val="400"/>
              </a:spcBef>
              <a:spcAft>
                <a:spcPts val="600"/>
              </a:spcAft>
              <a:buClr>
                <a:srgbClr val="FFFF00"/>
              </a:buClr>
              <a:defRPr lang="en-US" sz="1800">
                <a:solidFill>
                  <a:schemeClr val="tx1"/>
                </a:solidFill>
                <a:latin typeface="+mn-lt"/>
                <a:ea typeface="+mn-ea"/>
                <a:cs typeface="+mn-cs"/>
              </a:defRPr>
            </a:lvl3pPr>
            <a:lvl4pPr algn="l" rtl="0" eaLnBrk="0" fontAlgn="base" hangingPunct="0">
              <a:lnSpc>
                <a:spcPct val="90000"/>
              </a:lnSpc>
              <a:spcBef>
                <a:spcPts val="400"/>
              </a:spcBef>
              <a:spcAft>
                <a:spcPts val="600"/>
              </a:spcAft>
              <a:buClr>
                <a:schemeClr val="bg1">
                  <a:lumMod val="40000"/>
                  <a:lumOff val="60000"/>
                </a:schemeClr>
              </a:buClr>
              <a:defRPr lang="en-US" sz="1600">
                <a:solidFill>
                  <a:schemeClr val="tx1"/>
                </a:solidFill>
                <a:latin typeface="+mn-lt"/>
                <a:ea typeface="+mn-ea"/>
                <a:cs typeface="+mn-cs"/>
              </a:defRPr>
            </a:lvl4pPr>
            <a:lvl5pPr algn="l" rtl="0" eaLnBrk="0" fontAlgn="base" hangingPunct="0">
              <a:lnSpc>
                <a:spcPct val="90000"/>
              </a:lnSpc>
              <a:spcBef>
                <a:spcPts val="400"/>
              </a:spcBef>
              <a:spcAft>
                <a:spcPts val="600"/>
              </a:spcAft>
              <a:defRPr lang="en-US" sz="2400">
                <a:solidFill>
                  <a:schemeClr val="bg1"/>
                </a:solidFill>
                <a:latin typeface="+mn-lt"/>
                <a:ea typeface="+mn-ea"/>
                <a:cs typeface="+mn-cs"/>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bullet</a:t>
            </a:r>
          </a:p>
        </p:txBody>
      </p:sp>
      <p:sp>
        <p:nvSpPr>
          <p:cNvPr id="6" name="Text Placeholder 4"/>
          <p:cNvSpPr>
            <a:spLocks noGrp="1"/>
          </p:cNvSpPr>
          <p:nvPr>
            <p:ph type="body" sz="quarter" idx="11"/>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24810453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D028FF41-1285-4155-8584-8E37F0D39B9B}"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9529805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plus tabl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CF426D1D-F4BD-4603-89B0-8D2115037CE7}"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p:txBody>
          <a:bodyPr/>
          <a:lstStyle>
            <a:lvl1pPr>
              <a:defRPr sz="3200"/>
            </a:lvl1pPr>
          </a:lstStyle>
          <a:p>
            <a:r>
              <a:rPr lang="en-US" dirty="0"/>
              <a:t>Click to edit Master title style</a:t>
            </a:r>
          </a:p>
        </p:txBody>
      </p:sp>
      <p:sp>
        <p:nvSpPr>
          <p:cNvPr id="3"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
        <p:nvSpPr>
          <p:cNvPr id="5" name="Table Placeholder 4"/>
          <p:cNvSpPr>
            <a:spLocks noGrp="1"/>
          </p:cNvSpPr>
          <p:nvPr>
            <p:ph type="tbl" sz="quarter" idx="11"/>
          </p:nvPr>
        </p:nvSpPr>
        <p:spPr>
          <a:xfrm>
            <a:off x="726294" y="1526381"/>
            <a:ext cx="7691437" cy="4296195"/>
          </a:xfrm>
        </p:spPr>
        <p:txBody>
          <a:bodyPr>
            <a:normAutofit/>
          </a:bodyPr>
          <a:lstStyle/>
          <a:p>
            <a:pPr lvl="0"/>
            <a:endParaRPr lang="en-GB" noProof="0"/>
          </a:p>
        </p:txBody>
      </p:sp>
    </p:spTree>
    <p:extLst>
      <p:ext uri="{BB962C8B-B14F-4D97-AF65-F5344CB8AC3E}">
        <p14:creationId xmlns:p14="http://schemas.microsoft.com/office/powerpoint/2010/main" val="22384746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846BAB0C-C1B6-44B5-A74C-744EC7659CA0}"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2343081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144"/>
            <a:ext cx="5111750" cy="5853113"/>
          </a:xfrm>
        </p:spPr>
        <p:txBody>
          <a:bodyPr/>
          <a:lstStyle>
            <a:lvl1pPr>
              <a:buClr>
                <a:schemeClr val="tx2"/>
              </a:buClr>
              <a:defRPr sz="3200">
                <a:solidFill>
                  <a:schemeClr val="tx1"/>
                </a:solidFill>
              </a:defRPr>
            </a:lvl1pPr>
            <a:lvl2pPr>
              <a:defRPr sz="2800">
                <a:solidFill>
                  <a:schemeClr val="tx1"/>
                </a:solidFill>
              </a:defRPr>
            </a:lvl2pPr>
            <a:lvl3pPr>
              <a:buClr>
                <a:srgbClr val="FFFF00"/>
              </a:buClr>
              <a:defRPr sz="2400">
                <a:solidFill>
                  <a:schemeClr val="tx1"/>
                </a:solidFill>
              </a:defRPr>
            </a:lvl3pPr>
            <a:lvl4pPr>
              <a:buClr>
                <a:schemeClr val="bg1">
                  <a:lumMod val="40000"/>
                  <a:lumOff val="60000"/>
                </a:schemeClr>
              </a:buCl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Text Placeholder 4"/>
          <p:cNvSpPr>
            <a:spLocks noGrp="1"/>
          </p:cNvSpPr>
          <p:nvPr>
            <p:ph type="body" sz="quarter" idx="10"/>
          </p:nvPr>
        </p:nvSpPr>
        <p:spPr>
          <a:xfrm>
            <a:off x="0" y="6524718"/>
            <a:ext cx="7308304" cy="333375"/>
          </a:xfrm>
        </p:spPr>
        <p:txBody>
          <a:bodyPr anchor="b"/>
          <a:lstStyle>
            <a:lvl1pPr marL="0" indent="0" algn="l">
              <a:spcBef>
                <a:spcPts val="300"/>
              </a:spcBef>
              <a:spcAft>
                <a:spcPts val="300"/>
              </a:spcAft>
              <a:buNone/>
              <a:defRPr sz="1200">
                <a:solidFill>
                  <a:schemeClr val="tx1"/>
                </a:solidFill>
              </a:defRPr>
            </a:lvl1pPr>
            <a:lvl2pPr>
              <a:buNone/>
              <a:defRPr sz="1200"/>
            </a:lvl2pPr>
            <a:lvl3pPr>
              <a:buNone/>
              <a:defRPr sz="1200"/>
            </a:lvl3pPr>
            <a:lvl4pPr>
              <a:buNone/>
              <a:defRPr sz="1200"/>
            </a:lvl4pPr>
            <a:lvl5pPr>
              <a:buNone/>
              <a:defRPr sz="1200"/>
            </a:lvl5pPr>
          </a:lstStyle>
          <a:p>
            <a:pPr lvl="0"/>
            <a:r>
              <a:rPr lang="en-US"/>
              <a:t>Click to edit Master text styles</a:t>
            </a:r>
          </a:p>
        </p:txBody>
      </p:sp>
    </p:spTree>
    <p:extLst>
      <p:ext uri="{BB962C8B-B14F-4D97-AF65-F5344CB8AC3E}">
        <p14:creationId xmlns:p14="http://schemas.microsoft.com/office/powerpoint/2010/main" val="1769664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78648622"/>
      </p:ext>
    </p:extLst>
  </p:cSld>
  <p:clrMapOvr>
    <a:masterClrMapping/>
  </p:clrMapOvr>
  <p:transition>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iddle subtitle">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8099425" y="6564313"/>
            <a:ext cx="7556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E5263E7F-E0EB-4782-A0D3-547BE5086D3C}" type="slidenum">
              <a:rPr lang="en-GB" altLang="en-US" sz="1200">
                <a:solidFill>
                  <a:srgbClr val="FFFFFF"/>
                </a:solidFill>
                <a:latin typeface="Arial" panose="020B0604020202020204" pitchFamily="34" charset="0"/>
                <a:ea typeface="MS PGothic" panose="020B0600070205080204" pitchFamily="34" charset="-128"/>
              </a:rPr>
              <a:pPr rtl="0"/>
              <a:t>‹#›</a:t>
            </a:fld>
            <a:endParaRPr lang="en-GB" altLang="en-US" sz="12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title"/>
          </p:nvPr>
        </p:nvSpPr>
        <p:spPr>
          <a:xfrm>
            <a:off x="304800" y="2857500"/>
            <a:ext cx="8534400" cy="1143000"/>
          </a:xfrm>
        </p:spPr>
        <p:txBody>
          <a:bodyPr/>
          <a:lstStyle>
            <a:lvl1pPr>
              <a:defRPr sz="3200"/>
            </a:lvl1pPr>
          </a:lstStyle>
          <a:p>
            <a:r>
              <a:rPr lang="en-US" dirty="0"/>
              <a:t>Click to edit Master title style</a:t>
            </a:r>
            <a:endParaRPr lang="en-GB" dirty="0"/>
          </a:p>
        </p:txBody>
      </p:sp>
    </p:spTree>
    <p:extLst>
      <p:ext uri="{BB962C8B-B14F-4D97-AF65-F5344CB8AC3E}">
        <p14:creationId xmlns:p14="http://schemas.microsoft.com/office/powerpoint/2010/main" val="1653630596"/>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73163" y="2371099"/>
            <a:ext cx="7772400" cy="689928"/>
          </a:xfrm>
        </p:spPr>
        <p:txBody>
          <a:bodyPr rIns="0">
            <a:normAutofit/>
          </a:bodyPr>
          <a:lstStyle>
            <a:lvl1pPr algn="l">
              <a:defRPr sz="4000" b="1" i="0">
                <a:solidFill>
                  <a:srgbClr val="064F59"/>
                </a:solidFill>
                <a:latin typeface="Arial"/>
              </a:defRPr>
            </a:lvl1pPr>
          </a:lstStyle>
          <a:p>
            <a:r>
              <a:rPr lang="en-US" dirty="0"/>
              <a:t>Click to edit Master title style</a:t>
            </a:r>
          </a:p>
        </p:txBody>
      </p:sp>
      <p:sp>
        <p:nvSpPr>
          <p:cNvPr id="3" name="Subtitle 2"/>
          <p:cNvSpPr>
            <a:spLocks noGrp="1"/>
          </p:cNvSpPr>
          <p:nvPr>
            <p:ph type="subTitle" idx="1"/>
          </p:nvPr>
        </p:nvSpPr>
        <p:spPr>
          <a:xfrm>
            <a:off x="1173163" y="2998898"/>
            <a:ext cx="4648200" cy="453095"/>
          </a:xfrm>
        </p:spPr>
        <p:txBody>
          <a:bodyPr tIns="0" rIns="0" bIns="0">
            <a:normAutofit/>
          </a:bodyPr>
          <a:lstStyle>
            <a:lvl1pPr marL="0" indent="0" algn="l">
              <a:buNone/>
              <a:defRPr sz="2300" b="0">
                <a:solidFill>
                  <a:srgbClr val="064F59"/>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29119133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3" descr="S:\CCC Business\BMS\Nivolumab\2014 projects\ESMO\ESMO Symposia\Title slide artwork\I-O PPT template_030914_05[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4" name="Slide Number Placeholder 3"/>
          <p:cNvSpPr>
            <a:spLocks noGrp="1"/>
          </p:cNvSpPr>
          <p:nvPr>
            <p:ph type="sldNum" sz="quarter" idx="11"/>
          </p:nvPr>
        </p:nvSpPr>
        <p:spPr/>
        <p:txBody>
          <a:bodyPr/>
          <a:lstStyle>
            <a:lvl1pPr eaLnBrk="0" hangingPunct="0">
              <a:defRPr/>
            </a:lvl1pPr>
          </a:lstStyle>
          <a:p>
            <a:fld id="{14968FAA-CA37-42ED-8B70-A012ADF1619A}" type="slidenum">
              <a:rPr lang="en-US" altLang="en-US"/>
              <a:pPr/>
              <a:t>‹#›</a:t>
            </a:fld>
            <a:endParaRPr lang="en-US" altLang="en-US"/>
          </a:p>
        </p:txBody>
      </p:sp>
    </p:spTree>
    <p:extLst>
      <p:ext uri="{BB962C8B-B14F-4D97-AF65-F5344CB8AC3E}">
        <p14:creationId xmlns:p14="http://schemas.microsoft.com/office/powerpoint/2010/main" val="195613251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7" descr="S:\CCC Business\BMS\Nivolumab\2014 projects\ESMO\ESMO Symposia\Title slide artwork\I-O PPT template_030914_01[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177614" y="2633747"/>
            <a:ext cx="7772400" cy="564052"/>
          </a:xfrm>
        </p:spPr>
        <p:txBody>
          <a:bodyPr>
            <a:normAutofit/>
          </a:bodyPr>
          <a:lstStyle>
            <a:lvl1pPr algn="l">
              <a:defRPr sz="3000" b="1" cap="none">
                <a:solidFill>
                  <a:srgbClr val="064F59"/>
                </a:solidFill>
                <a:latin typeface="Arial"/>
              </a:defRPr>
            </a:lvl1pPr>
          </a:lstStyle>
          <a:p>
            <a:r>
              <a:rPr lang="en-US" dirty="0"/>
              <a:t>Click to edit Master title style</a:t>
            </a:r>
          </a:p>
        </p:txBody>
      </p:sp>
      <p:sp>
        <p:nvSpPr>
          <p:cNvPr id="3" name="Text Placeholder 2"/>
          <p:cNvSpPr>
            <a:spLocks noGrp="1"/>
          </p:cNvSpPr>
          <p:nvPr>
            <p:ph type="body" idx="1"/>
          </p:nvPr>
        </p:nvSpPr>
        <p:spPr>
          <a:xfrm>
            <a:off x="1176414" y="3177279"/>
            <a:ext cx="5188637" cy="607649"/>
          </a:xfrm>
        </p:spPr>
        <p:txBody>
          <a:bodyPr tIns="0" rIns="0" bIns="0"/>
          <a:lstStyle>
            <a:lvl1pPr marL="0" indent="0">
              <a:buNone/>
              <a:defRPr sz="2000" b="0">
                <a:solidFill>
                  <a:srgbClr val="064F59"/>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Footer Placeholder 4"/>
          <p:cNvSpPr>
            <a:spLocks noGrp="1"/>
          </p:cNvSpPr>
          <p:nvPr>
            <p:ph type="ftr" sz="quarter" idx="10"/>
          </p:nvPr>
        </p:nvSpPr>
        <p:spPr>
          <a:xfrm>
            <a:off x="631825" y="6370638"/>
            <a:ext cx="2895600" cy="365125"/>
          </a:xfrm>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120202290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38" y="115982"/>
            <a:ext cx="8243887" cy="779671"/>
          </a:xfrm>
        </p:spPr>
        <p:txBody>
          <a:bodyPr anchor="b">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462963" y="1376989"/>
            <a:ext cx="8229600" cy="4525963"/>
          </a:xfrm>
        </p:spPr>
        <p:txBody>
          <a:bodyPr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461994" y="6290033"/>
            <a:ext cx="8245475" cy="463313"/>
          </a:xfrm>
        </p:spPr>
        <p:txBody>
          <a:bodyPr tIns="0" rIns="0" bIns="0"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p:txBody>
      </p:sp>
      <p:sp>
        <p:nvSpPr>
          <p:cNvPr id="5" name="Slide Number Placeholder 5"/>
          <p:cNvSpPr>
            <a:spLocks noGrp="1"/>
          </p:cNvSpPr>
          <p:nvPr>
            <p:ph type="sldNum" sz="quarter" idx="11"/>
          </p:nvPr>
        </p:nvSpPr>
        <p:spPr>
          <a:xfrm>
            <a:off x="6759575" y="6491288"/>
            <a:ext cx="2133600" cy="365125"/>
          </a:xfrm>
        </p:spPr>
        <p:txBody>
          <a:bodyPr/>
          <a:lstStyle>
            <a:lvl1pPr eaLnBrk="0" hangingPunct="0">
              <a:defRPr/>
            </a:lvl1pPr>
          </a:lstStyle>
          <a:p>
            <a:fld id="{B7B5A4F5-B640-46B8-B921-43D2CE3C430F}" type="slidenum">
              <a:rPr lang="en-US" altLang="en-US"/>
              <a:pPr/>
              <a:t>‹#›</a:t>
            </a:fld>
            <a:endParaRPr lang="en-US" altLang="en-US"/>
          </a:p>
        </p:txBody>
      </p:sp>
      <p:sp>
        <p:nvSpPr>
          <p:cNvPr id="6" name="Footer Placeholder 7"/>
          <p:cNvSpPr>
            <a:spLocks noGrp="1"/>
          </p:cNvSpPr>
          <p:nvPr>
            <p:ph type="ftr" sz="quarter" idx="12"/>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329076076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38" y="115896"/>
            <a:ext cx="8243887" cy="780439"/>
          </a:xfrm>
        </p:spPr>
        <p:txBody>
          <a:bodyPr anchor="b"/>
          <a:lstStyle/>
          <a:p>
            <a:r>
              <a:rPr lang="en-US" dirty="0"/>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5"/>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6"/>
          <p:cNvSpPr>
            <a:spLocks noGrp="1"/>
          </p:cNvSpPr>
          <p:nvPr>
            <p:ph type="sldNum" sz="quarter" idx="11"/>
          </p:nvPr>
        </p:nvSpPr>
        <p:spPr/>
        <p:txBody>
          <a:bodyPr/>
          <a:lstStyle>
            <a:lvl1pPr eaLnBrk="0" hangingPunct="0">
              <a:defRPr/>
            </a:lvl1pPr>
          </a:lstStyle>
          <a:p>
            <a:fld id="{88376D1F-EAD2-41EE-9289-50439D0E6090}" type="slidenum">
              <a:rPr lang="en-US" altLang="en-US"/>
              <a:pPr/>
              <a:t>‹#›</a:t>
            </a:fld>
            <a:endParaRPr lang="en-US" altLang="en-US"/>
          </a:p>
        </p:txBody>
      </p:sp>
    </p:spTree>
    <p:extLst>
      <p:ext uri="{BB962C8B-B14F-4D97-AF65-F5344CB8AC3E}">
        <p14:creationId xmlns:p14="http://schemas.microsoft.com/office/powerpoint/2010/main" val="2204058034"/>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7"/>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8" name="Slide Number Placeholder 8"/>
          <p:cNvSpPr>
            <a:spLocks noGrp="1"/>
          </p:cNvSpPr>
          <p:nvPr>
            <p:ph type="sldNum" sz="quarter" idx="11"/>
          </p:nvPr>
        </p:nvSpPr>
        <p:spPr/>
        <p:txBody>
          <a:bodyPr/>
          <a:lstStyle>
            <a:lvl1pPr eaLnBrk="0" hangingPunct="0">
              <a:defRPr/>
            </a:lvl1pPr>
          </a:lstStyle>
          <a:p>
            <a:fld id="{FD4DEE1E-4306-4796-94FF-0A1E73F31861}" type="slidenum">
              <a:rPr lang="en-US" altLang="en-US"/>
              <a:pPr/>
              <a:t>‹#›</a:t>
            </a:fld>
            <a:endParaRPr lang="en-US" altLang="en-US"/>
          </a:p>
        </p:txBody>
      </p:sp>
    </p:spTree>
    <p:extLst>
      <p:ext uri="{BB962C8B-B14F-4D97-AF65-F5344CB8AC3E}">
        <p14:creationId xmlns:p14="http://schemas.microsoft.com/office/powerpoint/2010/main" val="412073783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US"/>
              <a:t>Click to edit Master title style</a:t>
            </a:r>
          </a:p>
        </p:txBody>
      </p:sp>
      <p:sp>
        <p:nvSpPr>
          <p:cNvPr id="3" name="Footer Placeholder 3"/>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4" name="Slide Number Placeholder 4"/>
          <p:cNvSpPr>
            <a:spLocks noGrp="1"/>
          </p:cNvSpPr>
          <p:nvPr>
            <p:ph type="sldNum" sz="quarter" idx="11"/>
          </p:nvPr>
        </p:nvSpPr>
        <p:spPr/>
        <p:txBody>
          <a:bodyPr/>
          <a:lstStyle>
            <a:lvl1pPr eaLnBrk="0" hangingPunct="0">
              <a:defRPr/>
            </a:lvl1pPr>
          </a:lstStyle>
          <a:p>
            <a:fld id="{3F4EA120-448D-44F2-A3BB-1D896819C689}" type="slidenum">
              <a:rPr lang="en-US" altLang="en-US"/>
              <a:pPr/>
              <a:t>‹#›</a:t>
            </a:fld>
            <a:endParaRPr lang="en-US" altLang="en-US"/>
          </a:p>
        </p:txBody>
      </p:sp>
    </p:spTree>
    <p:extLst>
      <p:ext uri="{BB962C8B-B14F-4D97-AF65-F5344CB8AC3E}">
        <p14:creationId xmlns:p14="http://schemas.microsoft.com/office/powerpoint/2010/main" val="1759125508"/>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14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5"/>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6"/>
          <p:cNvSpPr>
            <a:spLocks noGrp="1"/>
          </p:cNvSpPr>
          <p:nvPr>
            <p:ph type="sldNum" sz="quarter" idx="11"/>
          </p:nvPr>
        </p:nvSpPr>
        <p:spPr/>
        <p:txBody>
          <a:bodyPr/>
          <a:lstStyle>
            <a:lvl1pPr eaLnBrk="0" hangingPunct="0">
              <a:defRPr/>
            </a:lvl1pPr>
          </a:lstStyle>
          <a:p>
            <a:fld id="{11E2BFBF-6318-4B00-ADD1-A659E669737D}" type="slidenum">
              <a:rPr lang="en-US" altLang="en-US"/>
              <a:pPr/>
              <a:t>‹#›</a:t>
            </a:fld>
            <a:endParaRPr lang="en-US" altLang="en-US"/>
          </a:p>
        </p:txBody>
      </p:sp>
    </p:spTree>
    <p:extLst>
      <p:ext uri="{BB962C8B-B14F-4D97-AF65-F5344CB8AC3E}">
        <p14:creationId xmlns:p14="http://schemas.microsoft.com/office/powerpoint/2010/main" val="2270170835"/>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430"/>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5"/>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6"/>
          <p:cNvSpPr>
            <a:spLocks noGrp="1"/>
          </p:cNvSpPr>
          <p:nvPr>
            <p:ph type="sldNum" sz="quarter" idx="11"/>
          </p:nvPr>
        </p:nvSpPr>
        <p:spPr/>
        <p:txBody>
          <a:bodyPr/>
          <a:lstStyle>
            <a:lvl1pPr eaLnBrk="0" hangingPunct="0">
              <a:defRPr/>
            </a:lvl1pPr>
          </a:lstStyle>
          <a:p>
            <a:fld id="{C01C23D7-8C2C-43F4-8AA6-31AF2C242372}" type="slidenum">
              <a:rPr lang="en-US" altLang="en-US"/>
              <a:pPr/>
              <a:t>‹#›</a:t>
            </a:fld>
            <a:endParaRPr lang="en-US" altLang="en-US"/>
          </a:p>
        </p:txBody>
      </p:sp>
    </p:spTree>
    <p:extLst>
      <p:ext uri="{BB962C8B-B14F-4D97-AF65-F5344CB8AC3E}">
        <p14:creationId xmlns:p14="http://schemas.microsoft.com/office/powerpoint/2010/main" val="211446482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3847997"/>
      </p:ext>
    </p:extLst>
  </p:cSld>
  <p:clrMapOvr>
    <a:masterClrMapping/>
  </p:clrMapOvr>
  <p:transition>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r>
              <a:rPr lang="en-GB" noProof="0"/>
              <a:t>Click to edit Master title style</a:t>
            </a:r>
          </a:p>
        </p:txBody>
      </p:sp>
      <p:sp>
        <p:nvSpPr>
          <p:cNvPr id="4" name="Text Placeholder 21"/>
          <p:cNvSpPr>
            <a:spLocks noGrp="1"/>
          </p:cNvSpPr>
          <p:nvPr>
            <p:ph type="body" sz="quarter" idx="10"/>
          </p:nvPr>
        </p:nvSpPr>
        <p:spPr>
          <a:xfrm>
            <a:off x="476261" y="6348852"/>
            <a:ext cx="8245475" cy="463313"/>
          </a:xfrm>
        </p:spPr>
        <p:txBody>
          <a:bodyPr tIns="0" rIns="0" bIns="0" anchor="b">
            <a:noAutofit/>
          </a:bodyPr>
          <a:lstStyle>
            <a:lvl1pPr marL="0" indent="0">
              <a:lnSpc>
                <a:spcPct val="100000"/>
              </a:lnSpc>
              <a:spcBef>
                <a:spcPts val="200"/>
              </a:spcBef>
              <a:buNone/>
              <a:defRPr sz="1100" b="0"/>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p:txBody>
      </p:sp>
    </p:spTree>
    <p:extLst>
      <p:ext uri="{BB962C8B-B14F-4D97-AF65-F5344CB8AC3E}">
        <p14:creationId xmlns:p14="http://schemas.microsoft.com/office/powerpoint/2010/main" val="3795498193"/>
      </p:ext>
    </p:extLst>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73163" y="2371099"/>
            <a:ext cx="7772400" cy="689928"/>
          </a:xfrm>
        </p:spPr>
        <p:txBody>
          <a:bodyPr rIns="0">
            <a:normAutofit/>
          </a:bodyPr>
          <a:lstStyle>
            <a:lvl1pPr algn="l">
              <a:defRPr sz="4000" b="1" i="0">
                <a:solidFill>
                  <a:srgbClr val="064F59"/>
                </a:solidFill>
                <a:latin typeface="Arial"/>
              </a:defRPr>
            </a:lvl1pPr>
          </a:lstStyle>
          <a:p>
            <a:r>
              <a:rPr lang="en-US" dirty="0"/>
              <a:t>Click to edit Master title style</a:t>
            </a:r>
          </a:p>
        </p:txBody>
      </p:sp>
      <p:sp>
        <p:nvSpPr>
          <p:cNvPr id="3" name="Subtitle 2"/>
          <p:cNvSpPr>
            <a:spLocks noGrp="1"/>
          </p:cNvSpPr>
          <p:nvPr>
            <p:ph type="subTitle" idx="1"/>
          </p:nvPr>
        </p:nvSpPr>
        <p:spPr>
          <a:xfrm>
            <a:off x="1173163" y="2998898"/>
            <a:ext cx="4648200" cy="453095"/>
          </a:xfrm>
        </p:spPr>
        <p:txBody>
          <a:bodyPr tIns="0" rIns="0" bIns="0">
            <a:normAutofit/>
          </a:bodyPr>
          <a:lstStyle>
            <a:lvl1pPr marL="0" indent="0" algn="l">
              <a:buNone/>
              <a:defRPr sz="2300" b="0">
                <a:solidFill>
                  <a:srgbClr val="064F59"/>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485313362"/>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77614" y="2633747"/>
            <a:ext cx="7772400" cy="564052"/>
          </a:xfrm>
        </p:spPr>
        <p:txBody>
          <a:bodyPr>
            <a:normAutofit/>
          </a:bodyPr>
          <a:lstStyle>
            <a:lvl1pPr algn="l">
              <a:defRPr sz="3000" b="1" cap="none">
                <a:solidFill>
                  <a:srgbClr val="064F59"/>
                </a:solidFill>
                <a:latin typeface="Arial"/>
              </a:defRPr>
            </a:lvl1pPr>
          </a:lstStyle>
          <a:p>
            <a:r>
              <a:rPr lang="en-US" dirty="0"/>
              <a:t>Click to edit Master title style</a:t>
            </a:r>
          </a:p>
        </p:txBody>
      </p:sp>
      <p:sp>
        <p:nvSpPr>
          <p:cNvPr id="3" name="Text Placeholder 2"/>
          <p:cNvSpPr>
            <a:spLocks noGrp="1"/>
          </p:cNvSpPr>
          <p:nvPr>
            <p:ph type="body" idx="1"/>
          </p:nvPr>
        </p:nvSpPr>
        <p:spPr>
          <a:xfrm>
            <a:off x="1176414" y="3177279"/>
            <a:ext cx="5188637" cy="607649"/>
          </a:xfrm>
        </p:spPr>
        <p:txBody>
          <a:bodyPr tIns="0" rIns="0" bIns="0"/>
          <a:lstStyle>
            <a:lvl1pPr marL="0" indent="0">
              <a:buNone/>
              <a:defRPr sz="2000" b="0">
                <a:solidFill>
                  <a:srgbClr val="064F59"/>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Footer Placeholder 4"/>
          <p:cNvSpPr>
            <a:spLocks noGrp="1"/>
          </p:cNvSpPr>
          <p:nvPr>
            <p:ph type="ftr" sz="quarter" idx="10"/>
          </p:nvPr>
        </p:nvSpPr>
        <p:spPr>
          <a:xfrm>
            <a:off x="631825" y="6370638"/>
            <a:ext cx="2895600" cy="365125"/>
          </a:xfrm>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68673834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38" y="115982"/>
            <a:ext cx="8243887"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462963" y="1376989"/>
            <a:ext cx="8229600" cy="4525963"/>
          </a:xfrm>
        </p:spPr>
        <p:txBody>
          <a:bodyPr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461994" y="6290033"/>
            <a:ext cx="8245475" cy="463313"/>
          </a:xfrm>
        </p:spPr>
        <p:txBody>
          <a:bodyPr tIns="0" rIns="0" bIns="0"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p:txBody>
      </p:sp>
      <p:sp>
        <p:nvSpPr>
          <p:cNvPr id="5" name="Slide Number Placeholder 5"/>
          <p:cNvSpPr>
            <a:spLocks noGrp="1"/>
          </p:cNvSpPr>
          <p:nvPr>
            <p:ph type="sldNum" sz="quarter" idx="11"/>
          </p:nvPr>
        </p:nvSpPr>
        <p:spPr>
          <a:xfrm>
            <a:off x="6759575" y="6491288"/>
            <a:ext cx="2133600" cy="365125"/>
          </a:xfrm>
        </p:spPr>
        <p:txBody>
          <a:bodyPr/>
          <a:lstStyle>
            <a:lvl1pPr eaLnBrk="0" hangingPunct="0">
              <a:defRPr/>
            </a:lvl1pPr>
          </a:lstStyle>
          <a:p>
            <a:fld id="{2356D445-1A79-4662-ADFF-7F143186CB9A}" type="slidenum">
              <a:rPr lang="en-US" altLang="en-US"/>
              <a:pPr/>
              <a:t>‹#›</a:t>
            </a:fld>
            <a:endParaRPr lang="en-US" altLang="en-US"/>
          </a:p>
        </p:txBody>
      </p:sp>
      <p:sp>
        <p:nvSpPr>
          <p:cNvPr id="6" name="Footer Placeholder 7"/>
          <p:cNvSpPr>
            <a:spLocks noGrp="1"/>
          </p:cNvSpPr>
          <p:nvPr>
            <p:ph type="ftr" sz="quarter" idx="12"/>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2674852816"/>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38" y="115896"/>
            <a:ext cx="8243887" cy="780439"/>
          </a:xfrm>
        </p:spPr>
        <p:txBody>
          <a:bodyPr/>
          <a:lstStyle/>
          <a:p>
            <a:r>
              <a:rPr lang="en-US" dirty="0"/>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5"/>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6"/>
          <p:cNvSpPr>
            <a:spLocks noGrp="1"/>
          </p:cNvSpPr>
          <p:nvPr>
            <p:ph type="sldNum" sz="quarter" idx="11"/>
          </p:nvPr>
        </p:nvSpPr>
        <p:spPr/>
        <p:txBody>
          <a:bodyPr/>
          <a:lstStyle>
            <a:lvl1pPr eaLnBrk="0" hangingPunct="0">
              <a:defRPr/>
            </a:lvl1pPr>
          </a:lstStyle>
          <a:p>
            <a:fld id="{56158A33-07F8-4E76-A645-AD411D609F9E}" type="slidenum">
              <a:rPr lang="en-US" altLang="en-US"/>
              <a:pPr/>
              <a:t>‹#›</a:t>
            </a:fld>
            <a:endParaRPr lang="en-US" altLang="en-US"/>
          </a:p>
        </p:txBody>
      </p:sp>
    </p:spTree>
    <p:extLst>
      <p:ext uri="{BB962C8B-B14F-4D97-AF65-F5344CB8AC3E}">
        <p14:creationId xmlns:p14="http://schemas.microsoft.com/office/powerpoint/2010/main" val="1221716932"/>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7"/>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8" name="Slide Number Placeholder 8"/>
          <p:cNvSpPr>
            <a:spLocks noGrp="1"/>
          </p:cNvSpPr>
          <p:nvPr>
            <p:ph type="sldNum" sz="quarter" idx="11"/>
          </p:nvPr>
        </p:nvSpPr>
        <p:spPr/>
        <p:txBody>
          <a:bodyPr/>
          <a:lstStyle>
            <a:lvl1pPr eaLnBrk="0" hangingPunct="0">
              <a:defRPr/>
            </a:lvl1pPr>
          </a:lstStyle>
          <a:p>
            <a:fld id="{16485B7B-6005-491D-A80D-16EEE895B330}" type="slidenum">
              <a:rPr lang="en-US" altLang="en-US"/>
              <a:pPr/>
              <a:t>‹#›</a:t>
            </a:fld>
            <a:endParaRPr lang="en-US" altLang="en-US"/>
          </a:p>
        </p:txBody>
      </p:sp>
    </p:spTree>
    <p:extLst>
      <p:ext uri="{BB962C8B-B14F-4D97-AF65-F5344CB8AC3E}">
        <p14:creationId xmlns:p14="http://schemas.microsoft.com/office/powerpoint/2010/main" val="2315682631"/>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3"/>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4" name="Slide Number Placeholder 4"/>
          <p:cNvSpPr>
            <a:spLocks noGrp="1"/>
          </p:cNvSpPr>
          <p:nvPr>
            <p:ph type="sldNum" sz="quarter" idx="11"/>
          </p:nvPr>
        </p:nvSpPr>
        <p:spPr/>
        <p:txBody>
          <a:bodyPr/>
          <a:lstStyle>
            <a:lvl1pPr eaLnBrk="0" hangingPunct="0">
              <a:defRPr/>
            </a:lvl1pPr>
          </a:lstStyle>
          <a:p>
            <a:fld id="{65AD38C2-A4B1-4ED8-A6BC-23D3CF6D1DBB}" type="slidenum">
              <a:rPr lang="en-US" altLang="en-US"/>
              <a:pPr/>
              <a:t>‹#›</a:t>
            </a:fld>
            <a:endParaRPr lang="en-US" altLang="en-US"/>
          </a:p>
        </p:txBody>
      </p:sp>
    </p:spTree>
    <p:extLst>
      <p:ext uri="{BB962C8B-B14F-4D97-AF65-F5344CB8AC3E}">
        <p14:creationId xmlns:p14="http://schemas.microsoft.com/office/powerpoint/2010/main" val="337296103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3" name="Slide Number Placeholder 3"/>
          <p:cNvSpPr>
            <a:spLocks noGrp="1"/>
          </p:cNvSpPr>
          <p:nvPr>
            <p:ph type="sldNum" sz="quarter" idx="11"/>
          </p:nvPr>
        </p:nvSpPr>
        <p:spPr/>
        <p:txBody>
          <a:bodyPr/>
          <a:lstStyle>
            <a:lvl1pPr eaLnBrk="0" hangingPunct="0">
              <a:defRPr/>
            </a:lvl1pPr>
          </a:lstStyle>
          <a:p>
            <a:fld id="{4BD18B85-7DCC-48C3-A0DF-39F7ADCEB10C}" type="slidenum">
              <a:rPr lang="en-US" altLang="en-US"/>
              <a:pPr/>
              <a:t>‹#›</a:t>
            </a:fld>
            <a:endParaRPr lang="en-US" altLang="en-US"/>
          </a:p>
        </p:txBody>
      </p:sp>
    </p:spTree>
    <p:extLst>
      <p:ext uri="{BB962C8B-B14F-4D97-AF65-F5344CB8AC3E}">
        <p14:creationId xmlns:p14="http://schemas.microsoft.com/office/powerpoint/2010/main" val="460343136"/>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14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5"/>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6"/>
          <p:cNvSpPr>
            <a:spLocks noGrp="1"/>
          </p:cNvSpPr>
          <p:nvPr>
            <p:ph type="sldNum" sz="quarter" idx="11"/>
          </p:nvPr>
        </p:nvSpPr>
        <p:spPr/>
        <p:txBody>
          <a:bodyPr/>
          <a:lstStyle>
            <a:lvl1pPr eaLnBrk="0" hangingPunct="0">
              <a:defRPr/>
            </a:lvl1pPr>
          </a:lstStyle>
          <a:p>
            <a:fld id="{5E1F9BF4-ED84-4578-AD6B-427554FDF9FD}" type="slidenum">
              <a:rPr lang="en-US" altLang="en-US"/>
              <a:pPr/>
              <a:t>‹#›</a:t>
            </a:fld>
            <a:endParaRPr lang="en-US" altLang="en-US"/>
          </a:p>
        </p:txBody>
      </p:sp>
    </p:spTree>
    <p:extLst>
      <p:ext uri="{BB962C8B-B14F-4D97-AF65-F5344CB8AC3E}">
        <p14:creationId xmlns:p14="http://schemas.microsoft.com/office/powerpoint/2010/main" val="3782098139"/>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430"/>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5"/>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6"/>
          <p:cNvSpPr>
            <a:spLocks noGrp="1"/>
          </p:cNvSpPr>
          <p:nvPr>
            <p:ph type="sldNum" sz="quarter" idx="11"/>
          </p:nvPr>
        </p:nvSpPr>
        <p:spPr/>
        <p:txBody>
          <a:bodyPr/>
          <a:lstStyle>
            <a:lvl1pPr eaLnBrk="0" hangingPunct="0">
              <a:defRPr/>
            </a:lvl1pPr>
          </a:lstStyle>
          <a:p>
            <a:fld id="{C5966FD9-ADA1-47FC-BE56-DD91DBC490B7}" type="slidenum">
              <a:rPr lang="en-US" altLang="en-US"/>
              <a:pPr/>
              <a:t>‹#›</a:t>
            </a:fld>
            <a:endParaRPr lang="en-US" altLang="en-US"/>
          </a:p>
        </p:txBody>
      </p:sp>
    </p:spTree>
    <p:extLst>
      <p:ext uri="{BB962C8B-B14F-4D97-AF65-F5344CB8AC3E}">
        <p14:creationId xmlns:p14="http://schemas.microsoft.com/office/powerpoint/2010/main" val="230828786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14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04679408"/>
      </p:ext>
    </p:extLst>
  </p:cSld>
  <p:clrMapOvr>
    <a:masterClrMapping/>
  </p:clrMapOvr>
  <p:transition>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5" name="Slide Number Placeholder 5"/>
          <p:cNvSpPr>
            <a:spLocks noGrp="1"/>
          </p:cNvSpPr>
          <p:nvPr>
            <p:ph type="sldNum" sz="quarter" idx="11"/>
          </p:nvPr>
        </p:nvSpPr>
        <p:spPr/>
        <p:txBody>
          <a:bodyPr/>
          <a:lstStyle>
            <a:lvl1pPr eaLnBrk="0" hangingPunct="0">
              <a:defRPr/>
            </a:lvl1pPr>
          </a:lstStyle>
          <a:p>
            <a:fld id="{11F0BCAE-FFB5-438C-91FE-856AF4B5DBA3}" type="slidenum">
              <a:rPr lang="en-US" altLang="en-US"/>
              <a:pPr/>
              <a:t>‹#›</a:t>
            </a:fld>
            <a:endParaRPr lang="en-US" altLang="en-US"/>
          </a:p>
        </p:txBody>
      </p:sp>
    </p:spTree>
    <p:extLst>
      <p:ext uri="{BB962C8B-B14F-4D97-AF65-F5344CB8AC3E}">
        <p14:creationId xmlns:p14="http://schemas.microsoft.com/office/powerpoint/2010/main" val="99200541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5" name="Slide Number Placeholder 5"/>
          <p:cNvSpPr>
            <a:spLocks noGrp="1"/>
          </p:cNvSpPr>
          <p:nvPr>
            <p:ph type="sldNum" sz="quarter" idx="11"/>
          </p:nvPr>
        </p:nvSpPr>
        <p:spPr/>
        <p:txBody>
          <a:bodyPr/>
          <a:lstStyle>
            <a:lvl1pPr eaLnBrk="0" hangingPunct="0">
              <a:defRPr/>
            </a:lvl1pPr>
          </a:lstStyle>
          <a:p>
            <a:fld id="{86361AF2-6C10-4474-8B81-F5F2531EB7CD}" type="slidenum">
              <a:rPr lang="en-US" altLang="en-US"/>
              <a:pPr/>
              <a:t>‹#›</a:t>
            </a:fld>
            <a:endParaRPr lang="en-US" altLang="en-US"/>
          </a:p>
        </p:txBody>
      </p:sp>
    </p:spTree>
    <p:extLst>
      <p:ext uri="{BB962C8B-B14F-4D97-AF65-F5344CB8AC3E}">
        <p14:creationId xmlns:p14="http://schemas.microsoft.com/office/powerpoint/2010/main" val="4028382544"/>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sp>
        <p:nvSpPr>
          <p:cNvPr id="5" name="Rectangle 18"/>
          <p:cNvSpPr>
            <a:spLocks noChangeArrowheads="1"/>
          </p:cNvSpPr>
          <p:nvPr userDrawn="1"/>
        </p:nvSpPr>
        <p:spPr bwMode="auto">
          <a:xfrm>
            <a:off x="436614" y="1136651"/>
            <a:ext cx="8710501" cy="77788"/>
          </a:xfrm>
          <a:prstGeom prst="rect">
            <a:avLst/>
          </a:prstGeom>
          <a:gradFill rotWithShape="1">
            <a:gsLst>
              <a:gs pos="0">
                <a:srgbClr val="4DA6FF">
                  <a:alpha val="49001"/>
                </a:srgbClr>
              </a:gs>
              <a:gs pos="50000">
                <a:schemeClr val="accent1"/>
              </a:gs>
              <a:gs pos="100000">
                <a:srgbClr val="4DA6FF">
                  <a:alpha val="49001"/>
                </a:srgbClr>
              </a:gs>
            </a:gsLst>
            <a:lin ang="0" scaled="1"/>
          </a:gradFill>
          <a:ln w="9525" algn="ctr">
            <a:noFill/>
            <a:miter lim="800000"/>
            <a:headEnd/>
            <a:tailEnd/>
          </a:ln>
          <a:effectLst/>
        </p:spPr>
        <p:txBody>
          <a:bodyPr wrap="none" anchor="ctr"/>
          <a:lstStyle/>
          <a:p>
            <a:pPr algn="l" rtl="0" fontAlgn="auto">
              <a:spcBef>
                <a:spcPts val="0"/>
              </a:spcBef>
              <a:spcAft>
                <a:spcPts val="0"/>
              </a:spcAft>
              <a:defRPr/>
            </a:pPr>
            <a:endParaRPr lang="en-US" b="1" dirty="0">
              <a:solidFill>
                <a:srgbClr val="FFFFFF"/>
              </a:solidFill>
              <a:effectLst>
                <a:outerShdw blurRad="38100" dist="38100" dir="2700000" algn="tl">
                  <a:srgbClr val="000000">
                    <a:alpha val="43137"/>
                  </a:srgbClr>
                </a:outerShdw>
              </a:effectLst>
              <a:latin typeface="Arial" pitchFamily="34" charset="0"/>
            </a:endParaRPr>
          </a:p>
        </p:txBody>
      </p:sp>
      <p:sp>
        <p:nvSpPr>
          <p:cNvPr id="7" name="TextBox 7"/>
          <p:cNvSpPr txBox="1">
            <a:spLocks noChangeArrowheads="1"/>
          </p:cNvSpPr>
          <p:nvPr userDrawn="1"/>
        </p:nvSpPr>
        <p:spPr bwMode="auto">
          <a:xfrm>
            <a:off x="3387725" y="6554788"/>
            <a:ext cx="23685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rtl="0" fontAlgn="auto">
              <a:spcBef>
                <a:spcPts val="0"/>
              </a:spcBef>
              <a:spcAft>
                <a:spcPts val="0"/>
              </a:spcAft>
              <a:defRPr/>
            </a:pPr>
            <a:r>
              <a:rPr lang="en-US" altLang="en-US" sz="1200" b="1" dirty="0">
                <a:solidFill>
                  <a:srgbClr val="FFFFFF"/>
                </a:solidFill>
                <a:cs typeface="+mn-cs"/>
              </a:rPr>
              <a:t>BMS  HIGHLY CONFIDENTIAL</a:t>
            </a:r>
          </a:p>
        </p:txBody>
      </p:sp>
      <p:sp>
        <p:nvSpPr>
          <p:cNvPr id="2" name="Title 1"/>
          <p:cNvSpPr>
            <a:spLocks noGrp="1"/>
          </p:cNvSpPr>
          <p:nvPr>
            <p:ph type="title"/>
          </p:nvPr>
        </p:nvSpPr>
        <p:spPr>
          <a:xfrm>
            <a:off x="476390" y="179389"/>
            <a:ext cx="8189913" cy="966787"/>
          </a:xfrm>
        </p:spPr>
        <p:txBody>
          <a:bodyPr/>
          <a:lstStyle>
            <a:lvl1pPr>
              <a:defRPr>
                <a:latin typeface="Arial Narrow" pitchFamily="34" charset="0"/>
              </a:defRPr>
            </a:lvl1pPr>
          </a:lstStyle>
          <a:p>
            <a:r>
              <a:rPr lang="en-US"/>
              <a:t>Click to edit Master title style</a:t>
            </a:r>
            <a:endParaRPr lang="en-US" dirty="0"/>
          </a:p>
        </p:txBody>
      </p:sp>
      <p:sp>
        <p:nvSpPr>
          <p:cNvPr id="6" name="Text Placeholder 5"/>
          <p:cNvSpPr>
            <a:spLocks noGrp="1"/>
          </p:cNvSpPr>
          <p:nvPr>
            <p:ph type="body" sz="quarter" idx="10"/>
          </p:nvPr>
        </p:nvSpPr>
        <p:spPr>
          <a:xfrm>
            <a:off x="477838" y="5878513"/>
            <a:ext cx="4094162" cy="527051"/>
          </a:xfrm>
        </p:spPr>
        <p:txBody>
          <a:bodyPr/>
          <a:lstStyle>
            <a:lvl1pPr marL="0" indent="0">
              <a:buNone/>
              <a:defRPr sz="1200">
                <a:solidFill>
                  <a:schemeClr val="tx1"/>
                </a:solidFill>
              </a:defRPr>
            </a:lvl1pPr>
          </a:lstStyle>
          <a:p>
            <a:pPr lvl="0"/>
            <a:r>
              <a:rPr lang="en-US" dirty="0"/>
              <a:t>Click to edit Master text styles</a:t>
            </a:r>
          </a:p>
        </p:txBody>
      </p:sp>
      <p:sp>
        <p:nvSpPr>
          <p:cNvPr id="10" name="Text Placeholder 12"/>
          <p:cNvSpPr txBox="1">
            <a:spLocks noGrp="1"/>
          </p:cNvSpPr>
          <p:nvPr>
            <p:ph type="body" sz="quarter" idx="4294967295"/>
          </p:nvPr>
        </p:nvSpPr>
        <p:spPr>
          <a:xfrm>
            <a:off x="4572010" y="5878606"/>
            <a:ext cx="4094163" cy="1200329"/>
          </a:xfrm>
          <a:prstGeom prst="rect">
            <a:avLst/>
          </a:prstGeom>
          <a:noFill/>
        </p:spPr>
        <p:txBody>
          <a:bodyPr rtlCol="0">
            <a:spAutoFit/>
          </a:bodyPr>
          <a:lstStyle/>
          <a:p>
            <a:br>
              <a:rPr lang="en-US" dirty="0"/>
            </a:br>
            <a:br>
              <a:rPr lang="en-US" dirty="0"/>
            </a:br>
            <a:r>
              <a:rPr lang="en-US" dirty="0"/>
              <a:t>http://seer.cancer.gov/statfacts/html/lungb.html</a:t>
            </a:r>
          </a:p>
        </p:txBody>
      </p:sp>
    </p:spTree>
    <p:extLst>
      <p:ext uri="{BB962C8B-B14F-4D97-AF65-F5344CB8AC3E}">
        <p14:creationId xmlns:p14="http://schemas.microsoft.com/office/powerpoint/2010/main" val="3902001741"/>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Click to edit Master title style</a:t>
            </a:r>
          </a:p>
        </p:txBody>
      </p:sp>
      <p:sp>
        <p:nvSpPr>
          <p:cNvPr id="4" name="Text Placeholder 21"/>
          <p:cNvSpPr>
            <a:spLocks noGrp="1"/>
          </p:cNvSpPr>
          <p:nvPr>
            <p:ph type="body" sz="quarter" idx="10"/>
          </p:nvPr>
        </p:nvSpPr>
        <p:spPr>
          <a:xfrm>
            <a:off x="476261" y="6348852"/>
            <a:ext cx="8245475" cy="463313"/>
          </a:xfrm>
        </p:spPr>
        <p:txBody>
          <a:bodyPr tIns="0" rIns="0" bIns="0" anchor="b">
            <a:noAutofit/>
          </a:bodyPr>
          <a:lstStyle>
            <a:lvl1pPr marL="0" indent="0">
              <a:lnSpc>
                <a:spcPct val="100000"/>
              </a:lnSpc>
              <a:spcBef>
                <a:spcPts val="200"/>
              </a:spcBef>
              <a:buNone/>
              <a:defRPr sz="1100" b="0"/>
            </a:lvl1pPr>
            <a:lvl2pPr marL="457200" indent="0">
              <a:buNone/>
              <a:defRPr/>
            </a:lvl2pPr>
            <a:lvl3pPr marL="914400" indent="0">
              <a:buNone/>
              <a:defRPr/>
            </a:lvl3pPr>
            <a:lvl4pPr marL="1371600" indent="0">
              <a:buNone/>
              <a:defRPr/>
            </a:lvl4pPr>
            <a:lvl5pPr marL="1828800" indent="0">
              <a:buNone/>
              <a:defRPr/>
            </a:lvl5pPr>
          </a:lstStyle>
          <a:p>
            <a:pPr lvl="0"/>
            <a:r>
              <a:rPr lang="en-US" noProof="0"/>
              <a:t>Click to edit Master text styles</a:t>
            </a:r>
          </a:p>
        </p:txBody>
      </p:sp>
    </p:spTree>
    <p:extLst>
      <p:ext uri="{BB962C8B-B14F-4D97-AF65-F5344CB8AC3E}">
        <p14:creationId xmlns:p14="http://schemas.microsoft.com/office/powerpoint/2010/main" val="2803105788"/>
      </p:ext>
    </p:extLst>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38" y="115982"/>
            <a:ext cx="8243887"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462963" y="1376989"/>
            <a:ext cx="8229600" cy="4525963"/>
          </a:xfrm>
        </p:spPr>
        <p:txBody>
          <a:bodyPr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a:xfrm>
            <a:off x="6759575" y="6491288"/>
            <a:ext cx="2133600" cy="365125"/>
          </a:xfrm>
        </p:spPr>
        <p:txBody>
          <a:bodyPr/>
          <a:lstStyle>
            <a:lvl1pPr eaLnBrk="0" hangingPunct="0">
              <a:defRPr/>
            </a:lvl1pPr>
          </a:lstStyle>
          <a:p>
            <a:fld id="{8FFA69AD-3E97-4559-807D-A67BA4C6AB55}" type="slidenum">
              <a:rPr lang="en-US" altLang="en-US"/>
              <a:pPr/>
              <a:t>‹#›</a:t>
            </a:fld>
            <a:endParaRPr lang="en-US" altLang="en-US"/>
          </a:p>
        </p:txBody>
      </p:sp>
    </p:spTree>
    <p:extLst>
      <p:ext uri="{BB962C8B-B14F-4D97-AF65-F5344CB8AC3E}">
        <p14:creationId xmlns:p14="http://schemas.microsoft.com/office/powerpoint/2010/main" val="772064503"/>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itle" preserve="1">
  <p:cSld name="Title - MCC facility">
    <p:spTree>
      <p:nvGrpSpPr>
        <p:cNvPr id="1" name=""/>
        <p:cNvGrpSpPr/>
        <p:nvPr/>
      </p:nvGrpSpPr>
      <p:grpSpPr>
        <a:xfrm>
          <a:off x="0" y="0"/>
          <a:ext cx="0" cy="0"/>
          <a:chOff x="0" y="0"/>
          <a:chExt cx="0" cy="0"/>
        </a:xfrm>
      </p:grpSpPr>
      <p:sp>
        <p:nvSpPr>
          <p:cNvPr id="4" name="Line 19"/>
          <p:cNvSpPr>
            <a:spLocks noChangeShapeType="1"/>
          </p:cNvSpPr>
          <p:nvPr/>
        </p:nvSpPr>
        <p:spPr bwMode="auto">
          <a:xfrm>
            <a:off x="457200" y="4337050"/>
            <a:ext cx="8229600" cy="0"/>
          </a:xfrm>
          <a:prstGeom prst="line">
            <a:avLst/>
          </a:prstGeom>
          <a:noFill/>
          <a:ln w="6350" cap="sq" cmpd="sng">
            <a:solidFill>
              <a:schemeClr val="tx1">
                <a:lumMod val="25000"/>
                <a:lumOff val="75000"/>
              </a:schemeClr>
            </a:solidFill>
            <a:prstDash val="solid"/>
            <a:round/>
            <a:headEnd/>
            <a:tailEnd/>
          </a:ln>
          <a:effectLst/>
        </p:spPr>
        <p:txBody>
          <a:bodyPr/>
          <a:lstStyle/>
          <a:p>
            <a:pPr algn="l" defTabSz="457200" rtl="0" fontAlgn="auto">
              <a:spcBef>
                <a:spcPct val="50000"/>
              </a:spcBef>
              <a:spcAft>
                <a:spcPts val="0"/>
              </a:spcAft>
              <a:defRPr/>
            </a:pPr>
            <a:endParaRPr lang="en-US" sz="1800" dirty="0">
              <a:ln>
                <a:solidFill>
                  <a:prstClr val="white"/>
                </a:solidFill>
              </a:ln>
              <a:solidFill>
                <a:srgbClr val="262626"/>
              </a:solidFill>
              <a:latin typeface="Arial"/>
              <a:cs typeface="+mn-cs"/>
            </a:endParaRPr>
          </a:p>
        </p:txBody>
      </p:sp>
      <p:pic>
        <p:nvPicPr>
          <p:cNvPr id="5"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3550" y="450850"/>
            <a:ext cx="82296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819775"/>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57200" y="3341332"/>
            <a:ext cx="8229600" cy="914579"/>
          </a:xfrm>
        </p:spPr>
        <p:txBody>
          <a:bodyPr/>
          <a:lstStyle>
            <a:lvl1pPr>
              <a:lnSpc>
                <a:spcPct val="100000"/>
              </a:lnSpc>
              <a:defRPr/>
            </a:lvl1pPr>
          </a:lstStyle>
          <a:p>
            <a:r>
              <a:rPr lang="en-US"/>
              <a:t>Click to edit Master title style</a:t>
            </a:r>
            <a:endParaRPr lang="en-US" dirty="0"/>
          </a:p>
        </p:txBody>
      </p:sp>
      <p:sp>
        <p:nvSpPr>
          <p:cNvPr id="3" name="Subtitle 2"/>
          <p:cNvSpPr>
            <a:spLocks noGrp="1"/>
          </p:cNvSpPr>
          <p:nvPr>
            <p:ph type="subTitle" idx="1"/>
          </p:nvPr>
        </p:nvSpPr>
        <p:spPr>
          <a:xfrm>
            <a:off x="457200" y="4472511"/>
            <a:ext cx="8229600" cy="1136476"/>
          </a:xfrm>
        </p:spPr>
        <p:txBody>
          <a:bodyPr/>
          <a:lstStyle>
            <a:lvl1pPr marL="0" indent="0" algn="l">
              <a:buNone/>
              <a:defRPr>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42713307"/>
      </p:ext>
    </p:extLst>
  </p:cSld>
  <p:clrMapOvr>
    <a:masterClrMapping/>
  </p:clrMapOvr>
  <p:transition spd="slow">
    <p:wip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reserve="1">
  <p:cSld name="Title - MCC arch detail">
    <p:spTree>
      <p:nvGrpSpPr>
        <p:cNvPr id="1" name=""/>
        <p:cNvGrpSpPr/>
        <p:nvPr/>
      </p:nvGrpSpPr>
      <p:grpSpPr>
        <a:xfrm>
          <a:off x="0" y="0"/>
          <a:ext cx="0" cy="0"/>
          <a:chOff x="0" y="0"/>
          <a:chExt cx="0" cy="0"/>
        </a:xfrm>
      </p:grpSpPr>
      <p:sp>
        <p:nvSpPr>
          <p:cNvPr id="4" name="Line 19"/>
          <p:cNvSpPr>
            <a:spLocks noChangeShapeType="1"/>
          </p:cNvSpPr>
          <p:nvPr/>
        </p:nvSpPr>
        <p:spPr bwMode="auto">
          <a:xfrm>
            <a:off x="457200" y="4337050"/>
            <a:ext cx="8229600" cy="0"/>
          </a:xfrm>
          <a:prstGeom prst="line">
            <a:avLst/>
          </a:prstGeom>
          <a:noFill/>
          <a:ln w="6350" cap="sq" cmpd="sng">
            <a:solidFill>
              <a:schemeClr val="tx1">
                <a:lumMod val="25000"/>
                <a:lumOff val="75000"/>
              </a:schemeClr>
            </a:solidFill>
            <a:prstDash val="solid"/>
            <a:round/>
            <a:headEnd/>
            <a:tailEnd/>
          </a:ln>
          <a:effectLst/>
        </p:spPr>
        <p:txBody>
          <a:bodyPr/>
          <a:lstStyle/>
          <a:p>
            <a:pPr algn="l" defTabSz="457200" rtl="0" fontAlgn="auto">
              <a:spcBef>
                <a:spcPct val="50000"/>
              </a:spcBef>
              <a:spcAft>
                <a:spcPts val="0"/>
              </a:spcAft>
              <a:defRPr/>
            </a:pPr>
            <a:endParaRPr lang="en-US" sz="1800" dirty="0">
              <a:ln>
                <a:solidFill>
                  <a:prstClr val="white"/>
                </a:solidFill>
              </a:ln>
              <a:solidFill>
                <a:srgbClr val="262626"/>
              </a:solidFill>
              <a:latin typeface="Arial"/>
              <a:cs typeface="+mn-cs"/>
            </a:endParaRPr>
          </a:p>
        </p:txBody>
      </p:sp>
      <p:pic>
        <p:nvPicPr>
          <p:cNvPr id="5"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5613" y="450850"/>
            <a:ext cx="8193087"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819775"/>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57200" y="3341332"/>
            <a:ext cx="8229600" cy="914579"/>
          </a:xfrm>
        </p:spPr>
        <p:txBody>
          <a:bodyPr/>
          <a:lstStyle>
            <a:lvl1pPr>
              <a:lnSpc>
                <a:spcPct val="100000"/>
              </a:lnSpc>
              <a:defRPr/>
            </a:lvl1pPr>
          </a:lstStyle>
          <a:p>
            <a:r>
              <a:rPr lang="en-US"/>
              <a:t>Click to edit Master title style</a:t>
            </a:r>
            <a:endParaRPr lang="en-US" dirty="0"/>
          </a:p>
        </p:txBody>
      </p:sp>
      <p:sp>
        <p:nvSpPr>
          <p:cNvPr id="3" name="Subtitle 2"/>
          <p:cNvSpPr>
            <a:spLocks noGrp="1"/>
          </p:cNvSpPr>
          <p:nvPr>
            <p:ph type="subTitle" idx="1"/>
          </p:nvPr>
        </p:nvSpPr>
        <p:spPr>
          <a:xfrm>
            <a:off x="457200" y="4472511"/>
            <a:ext cx="8229600" cy="113647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842711984"/>
      </p:ext>
    </p:extLst>
  </p:cSld>
  <p:clrMapOvr>
    <a:masterClrMapping/>
  </p:clrMapOvr>
  <p:transition spd="slow">
    <p:wip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itle" preserve="1">
  <p:cSld name="Title - MCC Night">
    <p:spTree>
      <p:nvGrpSpPr>
        <p:cNvPr id="1" name=""/>
        <p:cNvGrpSpPr/>
        <p:nvPr/>
      </p:nvGrpSpPr>
      <p:grpSpPr>
        <a:xfrm>
          <a:off x="0" y="0"/>
          <a:ext cx="0" cy="0"/>
          <a:chOff x="0" y="0"/>
          <a:chExt cx="0" cy="0"/>
        </a:xfrm>
      </p:grpSpPr>
      <p:pic>
        <p:nvPicPr>
          <p:cNvPr id="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5613" y="450850"/>
            <a:ext cx="82296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819775"/>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57200" y="3341332"/>
            <a:ext cx="8229600" cy="914579"/>
          </a:xfrm>
        </p:spPr>
        <p:txBody>
          <a:bodyPr/>
          <a:lstStyle>
            <a:lvl1pPr>
              <a:lnSpc>
                <a:spcPct val="100000"/>
              </a:lnSpc>
              <a:defRPr/>
            </a:lvl1pPr>
          </a:lstStyle>
          <a:p>
            <a:r>
              <a:rPr lang="en-US"/>
              <a:t>Click to edit Master title style</a:t>
            </a:r>
            <a:endParaRPr lang="en-US" dirty="0"/>
          </a:p>
        </p:txBody>
      </p:sp>
      <p:sp>
        <p:nvSpPr>
          <p:cNvPr id="3" name="Subtitle 2"/>
          <p:cNvSpPr>
            <a:spLocks noGrp="1"/>
          </p:cNvSpPr>
          <p:nvPr>
            <p:ph type="subTitle" idx="1"/>
          </p:nvPr>
        </p:nvSpPr>
        <p:spPr>
          <a:xfrm>
            <a:off x="457200" y="4472511"/>
            <a:ext cx="8229600" cy="1136476"/>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831133281"/>
      </p:ext>
    </p:extLst>
  </p:cSld>
  <p:clrMapOvr>
    <a:masterClrMapping/>
  </p:clrMapOvr>
  <p:transition spd="slow">
    <p:wip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819775"/>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4407100"/>
            <a:ext cx="8229600" cy="1362075"/>
          </a:xfrm>
        </p:spPr>
        <p:txBody>
          <a:bodyPr anchor="t"/>
          <a:lstStyle>
            <a:lvl1pPr algn="l">
              <a:defRPr sz="4000" b="1" cap="none"/>
            </a:lvl1pPr>
          </a:lstStyle>
          <a:p>
            <a:r>
              <a:rPr lang="en-US"/>
              <a:t>Click to edit Master title style</a:t>
            </a:r>
            <a:endParaRPr lang="en-US" dirty="0"/>
          </a:p>
        </p:txBody>
      </p:sp>
      <p:sp>
        <p:nvSpPr>
          <p:cNvPr id="3" name="Text Placeholder 2"/>
          <p:cNvSpPr>
            <a:spLocks noGrp="1"/>
          </p:cNvSpPr>
          <p:nvPr>
            <p:ph type="body" idx="1"/>
          </p:nvPr>
        </p:nvSpPr>
        <p:spPr>
          <a:xfrm>
            <a:off x="457200" y="2614813"/>
            <a:ext cx="82296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955227531"/>
      </p:ext>
    </p:extLst>
  </p:cSld>
  <p:clrMapOvr>
    <a:masterClrMapping/>
  </p:clrMapOvr>
  <p:transition spd="slow">
    <p:wip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Line 19"/>
          <p:cNvSpPr>
            <a:spLocks noChangeShapeType="1"/>
          </p:cNvSpPr>
          <p:nvPr/>
        </p:nvSpPr>
        <p:spPr bwMode="auto">
          <a:xfrm>
            <a:off x="457200" y="1417638"/>
            <a:ext cx="8229600" cy="0"/>
          </a:xfrm>
          <a:prstGeom prst="line">
            <a:avLst/>
          </a:prstGeom>
          <a:noFill/>
          <a:ln w="6350" cap="sq" cmpd="sng">
            <a:solidFill>
              <a:schemeClr val="tx1">
                <a:lumMod val="50000"/>
                <a:lumOff val="50000"/>
              </a:schemeClr>
            </a:solidFill>
            <a:prstDash val="solid"/>
            <a:round/>
            <a:headEnd/>
            <a:tailEnd/>
          </a:ln>
          <a:effectLst/>
        </p:spPr>
        <p:txBody>
          <a:bodyPr/>
          <a:lstStyle/>
          <a:p>
            <a:pPr algn="l" defTabSz="457200" rtl="0" fontAlgn="auto">
              <a:spcBef>
                <a:spcPct val="50000"/>
              </a:spcBef>
              <a:spcAft>
                <a:spcPts val="0"/>
              </a:spcAft>
              <a:defRPr/>
            </a:pPr>
            <a:endParaRPr lang="en-US" sz="1800" dirty="0">
              <a:ln>
                <a:solidFill>
                  <a:prstClr val="white"/>
                </a:solidFill>
              </a:ln>
              <a:solidFill>
                <a:srgbClr val="262626"/>
              </a:solidFill>
              <a:latin typeface="Arial"/>
              <a:cs typeface="+mn-cs"/>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4233940093"/>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430"/>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93793156"/>
      </p:ext>
    </p:extLst>
  </p:cSld>
  <p:clrMapOvr>
    <a:masterClrMapping/>
  </p:clrMapOvr>
  <p:transition>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5" name="Line 19"/>
          <p:cNvSpPr>
            <a:spLocks noChangeShapeType="1"/>
          </p:cNvSpPr>
          <p:nvPr/>
        </p:nvSpPr>
        <p:spPr bwMode="auto">
          <a:xfrm>
            <a:off x="457200" y="1417638"/>
            <a:ext cx="8229600" cy="0"/>
          </a:xfrm>
          <a:prstGeom prst="line">
            <a:avLst/>
          </a:prstGeom>
          <a:noFill/>
          <a:ln w="6350" cap="sq" cmpd="sng">
            <a:solidFill>
              <a:schemeClr val="tx1">
                <a:lumMod val="50000"/>
                <a:lumOff val="50000"/>
              </a:schemeClr>
            </a:solidFill>
            <a:prstDash val="solid"/>
            <a:round/>
            <a:headEnd/>
            <a:tailEnd/>
          </a:ln>
          <a:effectLst/>
        </p:spPr>
        <p:txBody>
          <a:bodyPr/>
          <a:lstStyle/>
          <a:p>
            <a:pPr algn="l" defTabSz="457200" rtl="0" fontAlgn="auto">
              <a:spcBef>
                <a:spcPct val="50000"/>
              </a:spcBef>
              <a:spcAft>
                <a:spcPts val="0"/>
              </a:spcAft>
              <a:defRPr/>
            </a:pPr>
            <a:endParaRPr lang="en-US" sz="1800" dirty="0">
              <a:ln>
                <a:solidFill>
                  <a:prstClr val="white"/>
                </a:solidFill>
              </a:ln>
              <a:solidFill>
                <a:srgbClr val="262626"/>
              </a:solidFill>
              <a:latin typeface="Arial"/>
              <a:cs typeface="+mn-cs"/>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7"/>
            <a:ext cx="4038600" cy="42937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7"/>
            <a:ext cx="4038600" cy="42937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3279279933"/>
      </p:ext>
    </p:extLst>
  </p:cSld>
  <p:clrMapOvr>
    <a:masterClrMapping/>
  </p:clrMapOvr>
  <p:transition spd="slow">
    <p:wip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Line 19"/>
          <p:cNvSpPr>
            <a:spLocks noChangeShapeType="1"/>
          </p:cNvSpPr>
          <p:nvPr/>
        </p:nvSpPr>
        <p:spPr bwMode="auto">
          <a:xfrm>
            <a:off x="457200" y="1417638"/>
            <a:ext cx="8229600" cy="0"/>
          </a:xfrm>
          <a:prstGeom prst="line">
            <a:avLst/>
          </a:prstGeom>
          <a:noFill/>
          <a:ln w="6350" cap="sq" cmpd="sng">
            <a:solidFill>
              <a:schemeClr val="tx1">
                <a:lumMod val="50000"/>
                <a:lumOff val="50000"/>
              </a:schemeClr>
            </a:solidFill>
            <a:prstDash val="solid"/>
            <a:round/>
            <a:headEnd/>
            <a:tailEnd/>
          </a:ln>
          <a:effectLst/>
        </p:spPr>
        <p:txBody>
          <a:bodyPr/>
          <a:lstStyle/>
          <a:p>
            <a:pPr algn="l" defTabSz="457200" rtl="0" fontAlgn="auto">
              <a:spcBef>
                <a:spcPct val="50000"/>
              </a:spcBef>
              <a:spcAft>
                <a:spcPts val="0"/>
              </a:spcAft>
              <a:defRPr/>
            </a:pPr>
            <a:endParaRPr lang="en-US" sz="1800" dirty="0">
              <a:ln>
                <a:solidFill>
                  <a:prstClr val="white"/>
                </a:solidFill>
              </a:ln>
              <a:solidFill>
                <a:srgbClr val="262626"/>
              </a:solidFill>
              <a:latin typeface="Arial"/>
              <a:cs typeface="+mn-cs"/>
            </a:endParaRPr>
          </a:p>
        </p:txBody>
      </p:sp>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4"/>
            <a:ext cx="4040188" cy="371905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125"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125" y="2174874"/>
            <a:ext cx="4041775" cy="371905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2802207842"/>
      </p:ext>
    </p:extLst>
  </p:cSld>
  <p:clrMapOvr>
    <a:masterClrMapping/>
  </p:clrMapOvr>
  <p:transition spd="slow">
    <p:wip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Line 19"/>
          <p:cNvSpPr>
            <a:spLocks noChangeShapeType="1"/>
          </p:cNvSpPr>
          <p:nvPr/>
        </p:nvSpPr>
        <p:spPr bwMode="auto">
          <a:xfrm>
            <a:off x="457200" y="1417638"/>
            <a:ext cx="8229600" cy="0"/>
          </a:xfrm>
          <a:prstGeom prst="line">
            <a:avLst/>
          </a:prstGeom>
          <a:noFill/>
          <a:ln w="6350" cap="sq" cmpd="sng">
            <a:solidFill>
              <a:schemeClr val="tx1">
                <a:lumMod val="50000"/>
                <a:lumOff val="50000"/>
              </a:schemeClr>
            </a:solidFill>
            <a:prstDash val="solid"/>
            <a:round/>
            <a:headEnd/>
            <a:tailEnd/>
          </a:ln>
          <a:effectLst/>
        </p:spPr>
        <p:txBody>
          <a:bodyPr/>
          <a:lstStyle/>
          <a:p>
            <a:pPr algn="l" defTabSz="457200" rtl="0" fontAlgn="auto">
              <a:spcBef>
                <a:spcPct val="50000"/>
              </a:spcBef>
              <a:spcAft>
                <a:spcPts val="0"/>
              </a:spcAft>
              <a:defRPr/>
            </a:pPr>
            <a:endParaRPr lang="en-US" sz="1800" dirty="0">
              <a:ln>
                <a:solidFill>
                  <a:prstClr val="white"/>
                </a:solidFill>
              </a:ln>
              <a:solidFill>
                <a:srgbClr val="262626"/>
              </a:solidFill>
              <a:latin typeface="Arial"/>
              <a:cs typeface="+mn-cs"/>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4" name="Footer Placeholder 3"/>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2798499915"/>
      </p:ext>
    </p:extLst>
  </p:cSld>
  <p:clrMapOvr>
    <a:masterClrMapping/>
  </p:clrMapOvr>
  <p:transition spd="slow">
    <p:wip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3499996549"/>
      </p:ext>
    </p:extLst>
  </p:cSld>
  <p:clrMapOvr>
    <a:masterClrMapping/>
  </p:clrMapOvr>
  <p:transition spd="slow">
    <p:wip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143"/>
            <a:ext cx="5111750" cy="5365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19" y="1435104"/>
            <a:ext cx="3008313" cy="43003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2263408878"/>
      </p:ext>
    </p:extLst>
  </p:cSld>
  <p:clrMapOvr>
    <a:masterClrMapping/>
  </p:clrMapOvr>
  <p:transition spd="slow">
    <p:wip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584432"/>
            <a:ext cx="5486400" cy="438376"/>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7200"/>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endParaRPr lang="en-US" noProof="0" dirty="0"/>
          </a:p>
        </p:txBody>
      </p:sp>
      <p:sp>
        <p:nvSpPr>
          <p:cNvPr id="4" name="Text Placeholder 3"/>
          <p:cNvSpPr>
            <a:spLocks noGrp="1"/>
          </p:cNvSpPr>
          <p:nvPr>
            <p:ph type="body" sz="half" idx="2"/>
          </p:nvPr>
        </p:nvSpPr>
        <p:spPr>
          <a:xfrm>
            <a:off x="1792288" y="5151262"/>
            <a:ext cx="5486400" cy="62256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2772835215"/>
      </p:ext>
    </p:extLst>
  </p:cSld>
  <p:clrMapOvr>
    <a:masterClrMapping/>
  </p:clrMapOvr>
  <p:transition spd="slow">
    <p:wip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4" name="Line 19"/>
          <p:cNvSpPr>
            <a:spLocks noChangeShapeType="1"/>
          </p:cNvSpPr>
          <p:nvPr/>
        </p:nvSpPr>
        <p:spPr bwMode="auto">
          <a:xfrm>
            <a:off x="457200" y="1417638"/>
            <a:ext cx="8229600" cy="0"/>
          </a:xfrm>
          <a:prstGeom prst="line">
            <a:avLst/>
          </a:prstGeom>
          <a:noFill/>
          <a:ln w="6350" cap="sq" cmpd="sng">
            <a:solidFill>
              <a:schemeClr val="tx1">
                <a:lumMod val="50000"/>
                <a:lumOff val="50000"/>
              </a:schemeClr>
            </a:solidFill>
            <a:prstDash val="solid"/>
            <a:round/>
            <a:headEnd/>
            <a:tailEnd/>
          </a:ln>
          <a:effectLst/>
        </p:spPr>
        <p:txBody>
          <a:bodyPr/>
          <a:lstStyle/>
          <a:p>
            <a:pPr algn="l" defTabSz="457200" rtl="0" fontAlgn="auto">
              <a:spcBef>
                <a:spcPct val="50000"/>
              </a:spcBef>
              <a:spcAft>
                <a:spcPts val="0"/>
              </a:spcAft>
              <a:defRPr/>
            </a:pPr>
            <a:endParaRPr lang="en-US" sz="1800" dirty="0">
              <a:ln>
                <a:solidFill>
                  <a:prstClr val="white"/>
                </a:solidFill>
              </a:ln>
              <a:solidFill>
                <a:srgbClr val="262626"/>
              </a:solidFill>
              <a:latin typeface="Arial"/>
              <a:cs typeface="+mn-cs"/>
            </a:endParaRPr>
          </a:p>
        </p:txBody>
      </p:sp>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3861092059"/>
      </p:ext>
    </p:extLst>
  </p:cSld>
  <p:clrMapOvr>
    <a:masterClrMapping/>
  </p:clrMapOvr>
  <p:transition spd="slow">
    <p:wip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57400" cy="54783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019800" cy="54783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2000198989"/>
      </p:ext>
    </p:extLst>
  </p:cSld>
  <p:clrMapOvr>
    <a:masterClrMapping/>
  </p:clrMapOvr>
  <p:transition spd="slow">
    <p:wip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lvl1pPr defTabSz="914400" eaLnBrk="0" fontAlgn="base" hangingPunct="0">
              <a:spcBef>
                <a:spcPct val="0"/>
              </a:spcBef>
              <a:spcAft>
                <a:spcPct val="0"/>
              </a:spcAft>
              <a:defRPr>
                <a:latin typeface="Times New Roman" pitchFamily="18" charset="0"/>
              </a:defRPr>
            </a:lvl1pPr>
          </a:lstStyle>
          <a:p>
            <a:pPr>
              <a:defRPr/>
            </a:pPr>
            <a:endParaRPr lang="en-US"/>
          </a:p>
        </p:txBody>
      </p:sp>
    </p:spTree>
    <p:extLst>
      <p:ext uri="{BB962C8B-B14F-4D97-AF65-F5344CB8AC3E}">
        <p14:creationId xmlns:p14="http://schemas.microsoft.com/office/powerpoint/2010/main" val="1636347695"/>
      </p:ext>
    </p:extLst>
  </p:cSld>
  <p:clrMapOvr>
    <a:masterClrMapping/>
  </p:clrMapOvr>
  <p:transition spd="slow">
    <p:wip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TextBox 5"/>
          <p:cNvSpPr txBox="1">
            <a:spLocks noChangeArrowheads="1"/>
          </p:cNvSpPr>
          <p:nvPr userDrawn="1"/>
        </p:nvSpPr>
        <p:spPr bwMode="auto">
          <a:xfrm>
            <a:off x="8156575" y="6575425"/>
            <a:ext cx="6985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rtl="0"/>
            <a:fld id="{0E158458-0CE4-4304-A559-1DAB3F6E111B}" type="slidenum">
              <a:rPr lang="en-GB" altLang="he-IL" sz="1000">
                <a:solidFill>
                  <a:srgbClr val="FFFFFF"/>
                </a:solidFill>
                <a:latin typeface="Arial" panose="020B0604020202020204" pitchFamily="34" charset="0"/>
                <a:ea typeface="MS PGothic" panose="020B0600070205080204" pitchFamily="34" charset="-128"/>
              </a:rPr>
              <a:pPr rtl="0"/>
              <a:t>‹#›</a:t>
            </a:fld>
            <a:endParaRPr lang="en-GB" altLang="he-IL" sz="1000">
              <a:solidFill>
                <a:srgbClr val="FFFFFF"/>
              </a:solidFill>
              <a:latin typeface="Arial" panose="020B0604020202020204" pitchFamily="34" charset="0"/>
              <a:ea typeface="MS PGothic" panose="020B0600070205080204" pitchFamily="34" charset="-128"/>
            </a:endParaRPr>
          </a:p>
        </p:txBody>
      </p:sp>
      <p:sp>
        <p:nvSpPr>
          <p:cNvPr id="2" name="Title 1"/>
          <p:cNvSpPr>
            <a:spLocks noGrp="1"/>
          </p:cNvSpPr>
          <p:nvPr>
            <p:ph type="ctrTitle"/>
          </p:nvPr>
        </p:nvSpPr>
        <p:spPr>
          <a:xfrm>
            <a:off x="685800" y="2130518"/>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Text Placeholder 4"/>
          <p:cNvSpPr>
            <a:spLocks noGrp="1"/>
          </p:cNvSpPr>
          <p:nvPr>
            <p:ph type="body" sz="quarter" idx="10"/>
          </p:nvPr>
        </p:nvSpPr>
        <p:spPr>
          <a:xfrm>
            <a:off x="27" y="6381749"/>
            <a:ext cx="6372225" cy="476251"/>
          </a:xfrm>
        </p:spPr>
        <p:txBody>
          <a:bodyPr anchor="b"/>
          <a:lstStyle>
            <a:lvl1pPr marL="0" indent="0">
              <a:buNone/>
              <a:defRPr sz="1400"/>
            </a:lvl1pPr>
            <a:lvl2pPr>
              <a:defRPr sz="1400"/>
            </a:lvl2pPr>
            <a:lvl3pPr>
              <a:defRPr sz="1400"/>
            </a:lvl3pPr>
            <a:lvl4pPr>
              <a:defRPr sz="1400"/>
            </a:lvl4pPr>
            <a:lvl5pPr>
              <a:defRPr sz="1400"/>
            </a:lvl5pPr>
          </a:lstStyle>
          <a:p>
            <a:pPr lvl="0"/>
            <a:r>
              <a:rPr lang="en-US"/>
              <a:t>Click to edit Master text styles</a:t>
            </a:r>
          </a:p>
        </p:txBody>
      </p:sp>
    </p:spTree>
    <p:extLst>
      <p:ext uri="{BB962C8B-B14F-4D97-AF65-F5344CB8AC3E}">
        <p14:creationId xmlns:p14="http://schemas.microsoft.com/office/powerpoint/2010/main" val="609913087"/>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9.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0.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theme" Target="../theme/theme11.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slideLayout" Target="../slideLayouts/slideLayout147.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image" Target="../media/image8.wmf"/><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theme" Target="../theme/theme13.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0" Type="http://schemas.openxmlformats.org/officeDocument/2006/relationships/slideLayout" Target="../slideLayouts/slideLayout157.xml"/><Relationship Id="rId4" Type="http://schemas.openxmlformats.org/officeDocument/2006/relationships/slideLayout" Target="../slideLayouts/slideLayout151.xml"/><Relationship Id="rId9" Type="http://schemas.openxmlformats.org/officeDocument/2006/relationships/slideLayout" Target="../slideLayouts/slideLayout15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slideLayout" Target="../slideLayouts/slideLayout171.xml"/><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2" Type="http://schemas.openxmlformats.org/officeDocument/2006/relationships/slideLayout" Target="../slideLayouts/slideLayout160.xml"/><Relationship Id="rId16" Type="http://schemas.openxmlformats.org/officeDocument/2006/relationships/image" Target="../media/image8.wmf"/><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5" Type="http://schemas.openxmlformats.org/officeDocument/2006/relationships/theme" Target="../theme/theme14.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80.xml"/><Relationship Id="rId13" Type="http://schemas.openxmlformats.org/officeDocument/2006/relationships/theme" Target="../theme/theme15.xml"/><Relationship Id="rId3" Type="http://schemas.openxmlformats.org/officeDocument/2006/relationships/slideLayout" Target="../slideLayouts/slideLayout175.xml"/><Relationship Id="rId7" Type="http://schemas.openxmlformats.org/officeDocument/2006/relationships/slideLayout" Target="../slideLayouts/slideLayout179.xml"/><Relationship Id="rId12" Type="http://schemas.openxmlformats.org/officeDocument/2006/relationships/slideLayout" Target="../slideLayouts/slideLayout184.xml"/><Relationship Id="rId2" Type="http://schemas.openxmlformats.org/officeDocument/2006/relationships/slideLayout" Target="../slideLayouts/slideLayout174.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5" Type="http://schemas.openxmlformats.org/officeDocument/2006/relationships/slideLayout" Target="../slideLayouts/slideLayout177.xml"/><Relationship Id="rId10" Type="http://schemas.openxmlformats.org/officeDocument/2006/relationships/slideLayout" Target="../slideLayouts/slideLayout182.xml"/><Relationship Id="rId4" Type="http://schemas.openxmlformats.org/officeDocument/2006/relationships/slideLayout" Target="../slideLayouts/slideLayout176.xml"/><Relationship Id="rId9" Type="http://schemas.openxmlformats.org/officeDocument/2006/relationships/slideLayout" Target="../slideLayouts/slideLayout181.xml"/></Relationships>
</file>

<file path=ppt/slideMasters/_rels/slideMaster1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slideLayout" Target="../slideLayouts/slideLayout187.xml"/><Relationship Id="rId7" Type="http://schemas.openxmlformats.org/officeDocument/2006/relationships/image" Target="../media/image30.jpeg"/><Relationship Id="rId2" Type="http://schemas.openxmlformats.org/officeDocument/2006/relationships/slideLayout" Target="../slideLayouts/slideLayout186.xml"/><Relationship Id="rId1" Type="http://schemas.openxmlformats.org/officeDocument/2006/relationships/slideLayout" Target="../slideLayouts/slideLayout185.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theme" Target="../theme/theme16.xml"/><Relationship Id="rId10" Type="http://schemas.openxmlformats.org/officeDocument/2006/relationships/image" Target="../media/image33.jpeg"/><Relationship Id="rId4" Type="http://schemas.openxmlformats.org/officeDocument/2006/relationships/slideLayout" Target="../slideLayouts/slideLayout188.xml"/><Relationship Id="rId9" Type="http://schemas.openxmlformats.org/officeDocument/2006/relationships/image" Target="../media/image32.jpe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theme" Target="../theme/theme17.xml"/><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slideLayout" Target="../slideLayouts/slideLayout200.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08.xml"/><Relationship Id="rId13" Type="http://schemas.openxmlformats.org/officeDocument/2006/relationships/theme" Target="../theme/theme18.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slideLayout" Target="../slideLayouts/slideLayout212.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slideLayout" Target="../slideLayouts/slideLayout211.xml"/><Relationship Id="rId5" Type="http://schemas.openxmlformats.org/officeDocument/2006/relationships/slideLayout" Target="../slideLayouts/slideLayout205.xml"/><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20.xml"/><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image" Target="../media/image8.wmf"/><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theme" Target="../theme/theme19.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0.xml"/><Relationship Id="rId13" Type="http://schemas.openxmlformats.org/officeDocument/2006/relationships/image" Target="../media/image8.wmf"/><Relationship Id="rId3" Type="http://schemas.openxmlformats.org/officeDocument/2006/relationships/slideLayout" Target="../slideLayouts/slideLayout225.xml"/><Relationship Id="rId7" Type="http://schemas.openxmlformats.org/officeDocument/2006/relationships/slideLayout" Target="../slideLayouts/slideLayout229.xml"/><Relationship Id="rId12" Type="http://schemas.openxmlformats.org/officeDocument/2006/relationships/theme" Target="../theme/theme20.xml"/><Relationship Id="rId2" Type="http://schemas.openxmlformats.org/officeDocument/2006/relationships/slideLayout" Target="../slideLayouts/slideLayout224.xml"/><Relationship Id="rId1" Type="http://schemas.openxmlformats.org/officeDocument/2006/relationships/slideLayout" Target="../slideLayouts/slideLayout223.xml"/><Relationship Id="rId6" Type="http://schemas.openxmlformats.org/officeDocument/2006/relationships/slideLayout" Target="../slideLayouts/slideLayout228.xml"/><Relationship Id="rId11" Type="http://schemas.openxmlformats.org/officeDocument/2006/relationships/slideLayout" Target="../slideLayouts/slideLayout233.xml"/><Relationship Id="rId5" Type="http://schemas.openxmlformats.org/officeDocument/2006/relationships/slideLayout" Target="../slideLayouts/slideLayout227.xml"/><Relationship Id="rId10" Type="http://schemas.openxmlformats.org/officeDocument/2006/relationships/slideLayout" Target="../slideLayouts/slideLayout232.xml"/><Relationship Id="rId4" Type="http://schemas.openxmlformats.org/officeDocument/2006/relationships/slideLayout" Target="../slideLayouts/slideLayout226.xml"/><Relationship Id="rId9" Type="http://schemas.openxmlformats.org/officeDocument/2006/relationships/slideLayout" Target="../slideLayouts/slideLayout23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41.xml"/><Relationship Id="rId3" Type="http://schemas.openxmlformats.org/officeDocument/2006/relationships/slideLayout" Target="../slideLayouts/slideLayout236.xml"/><Relationship Id="rId7" Type="http://schemas.openxmlformats.org/officeDocument/2006/relationships/slideLayout" Target="../slideLayouts/slideLayout240.xml"/><Relationship Id="rId2" Type="http://schemas.openxmlformats.org/officeDocument/2006/relationships/slideLayout" Target="../slideLayouts/slideLayout235.xml"/><Relationship Id="rId1" Type="http://schemas.openxmlformats.org/officeDocument/2006/relationships/slideLayout" Target="../slideLayouts/slideLayout234.xml"/><Relationship Id="rId6" Type="http://schemas.openxmlformats.org/officeDocument/2006/relationships/slideLayout" Target="../slideLayouts/slideLayout239.xml"/><Relationship Id="rId5" Type="http://schemas.openxmlformats.org/officeDocument/2006/relationships/slideLayout" Target="../slideLayouts/slideLayout238.xml"/><Relationship Id="rId10" Type="http://schemas.openxmlformats.org/officeDocument/2006/relationships/theme" Target="../theme/theme21.xml"/><Relationship Id="rId4" Type="http://schemas.openxmlformats.org/officeDocument/2006/relationships/slideLayout" Target="../slideLayouts/slideLayout237.xml"/><Relationship Id="rId9" Type="http://schemas.openxmlformats.org/officeDocument/2006/relationships/slideLayout" Target="../slideLayouts/slideLayout24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50.xml"/><Relationship Id="rId13" Type="http://schemas.openxmlformats.org/officeDocument/2006/relationships/image" Target="../media/image8.wmf"/><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2.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61.xml"/><Relationship Id="rId13" Type="http://schemas.openxmlformats.org/officeDocument/2006/relationships/image" Target="../media/image8.wmf"/><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3.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image" Target="../media/image8.wmf"/><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theme" Target="../theme/theme24.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82.xml"/><Relationship Id="rId3" Type="http://schemas.openxmlformats.org/officeDocument/2006/relationships/slideLayout" Target="../slideLayouts/slideLayout277.xml"/><Relationship Id="rId7" Type="http://schemas.openxmlformats.org/officeDocument/2006/relationships/slideLayout" Target="../slideLayouts/slideLayout281.xml"/><Relationship Id="rId12" Type="http://schemas.openxmlformats.org/officeDocument/2006/relationships/image" Target="../media/image8.wmf"/><Relationship Id="rId2" Type="http://schemas.openxmlformats.org/officeDocument/2006/relationships/slideLayout" Target="../slideLayouts/slideLayout276.xml"/><Relationship Id="rId1" Type="http://schemas.openxmlformats.org/officeDocument/2006/relationships/slideLayout" Target="../slideLayouts/slideLayout275.xml"/><Relationship Id="rId6" Type="http://schemas.openxmlformats.org/officeDocument/2006/relationships/slideLayout" Target="../slideLayouts/slideLayout280.xml"/><Relationship Id="rId11" Type="http://schemas.openxmlformats.org/officeDocument/2006/relationships/theme" Target="../theme/theme25.xml"/><Relationship Id="rId5" Type="http://schemas.openxmlformats.org/officeDocument/2006/relationships/slideLayout" Target="../slideLayouts/slideLayout279.xml"/><Relationship Id="rId10" Type="http://schemas.openxmlformats.org/officeDocument/2006/relationships/slideLayout" Target="../slideLayouts/slideLayout284.xml"/><Relationship Id="rId4" Type="http://schemas.openxmlformats.org/officeDocument/2006/relationships/slideLayout" Target="../slideLayouts/slideLayout278.xml"/><Relationship Id="rId9" Type="http://schemas.openxmlformats.org/officeDocument/2006/relationships/slideLayout" Target="../slideLayouts/slideLayout28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92.xml"/><Relationship Id="rId3" Type="http://schemas.openxmlformats.org/officeDocument/2006/relationships/slideLayout" Target="../slideLayouts/slideLayout287.xml"/><Relationship Id="rId7" Type="http://schemas.openxmlformats.org/officeDocument/2006/relationships/slideLayout" Target="../slideLayouts/slideLayout291.xml"/><Relationship Id="rId12" Type="http://schemas.openxmlformats.org/officeDocument/2006/relationships/image" Target="../media/image8.wmf"/><Relationship Id="rId2" Type="http://schemas.openxmlformats.org/officeDocument/2006/relationships/slideLayout" Target="../slideLayouts/slideLayout286.xml"/><Relationship Id="rId1" Type="http://schemas.openxmlformats.org/officeDocument/2006/relationships/slideLayout" Target="../slideLayouts/slideLayout285.xml"/><Relationship Id="rId6" Type="http://schemas.openxmlformats.org/officeDocument/2006/relationships/slideLayout" Target="../slideLayouts/slideLayout290.xml"/><Relationship Id="rId11" Type="http://schemas.openxmlformats.org/officeDocument/2006/relationships/theme" Target="../theme/theme26.xml"/><Relationship Id="rId5" Type="http://schemas.openxmlformats.org/officeDocument/2006/relationships/slideLayout" Target="../slideLayouts/slideLayout289.xml"/><Relationship Id="rId10" Type="http://schemas.openxmlformats.org/officeDocument/2006/relationships/slideLayout" Target="../slideLayouts/slideLayout294.xml"/><Relationship Id="rId4" Type="http://schemas.openxmlformats.org/officeDocument/2006/relationships/slideLayout" Target="../slideLayouts/slideLayout288.xml"/><Relationship Id="rId9" Type="http://schemas.openxmlformats.org/officeDocument/2006/relationships/slideLayout" Target="../slideLayouts/slideLayout293.xml"/></Relationships>
</file>

<file path=ppt/slideMasters/_rels/slideMaster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theme" Target="../theme/theme27.xml"/><Relationship Id="rId1" Type="http://schemas.openxmlformats.org/officeDocument/2006/relationships/slideLayout" Target="../slideLayouts/slideLayout295.xml"/></Relationships>
</file>

<file path=ppt/slideMasters/_rels/slideMaster28.xml.rels><?xml version="1.0" encoding="UTF-8" standalone="yes"?>
<Relationships xmlns="http://schemas.openxmlformats.org/package/2006/relationships"><Relationship Id="rId3" Type="http://schemas.openxmlformats.org/officeDocument/2006/relationships/theme" Target="../theme/theme28.xml"/><Relationship Id="rId2" Type="http://schemas.openxmlformats.org/officeDocument/2006/relationships/slideLayout" Target="../slideLayouts/slideLayout297.xml"/><Relationship Id="rId1" Type="http://schemas.openxmlformats.org/officeDocument/2006/relationships/slideLayout" Target="../slideLayouts/slideLayout296.xml"/><Relationship Id="rId4" Type="http://schemas.openxmlformats.org/officeDocument/2006/relationships/image" Target="../media/image36.png"/></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5.xml"/><Relationship Id="rId13" Type="http://schemas.openxmlformats.org/officeDocument/2006/relationships/slideLayout" Target="../slideLayouts/slideLayout310.xml"/><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slideLayout" Target="../slideLayouts/slideLayout309.xml"/><Relationship Id="rId17" Type="http://schemas.openxmlformats.org/officeDocument/2006/relationships/image" Target="../media/image38.png"/><Relationship Id="rId2" Type="http://schemas.openxmlformats.org/officeDocument/2006/relationships/slideLayout" Target="../slideLayouts/slideLayout299.xml"/><Relationship Id="rId16" Type="http://schemas.openxmlformats.org/officeDocument/2006/relationships/image" Target="../media/image37.png"/><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5" Type="http://schemas.openxmlformats.org/officeDocument/2006/relationships/theme" Target="../theme/theme29.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 Id="rId14" Type="http://schemas.openxmlformats.org/officeDocument/2006/relationships/slideLayout" Target="../slideLayouts/slideLayout3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19.xml"/><Relationship Id="rId13" Type="http://schemas.openxmlformats.org/officeDocument/2006/relationships/slideLayout" Target="../slideLayouts/slideLayout324.xml"/><Relationship Id="rId3" Type="http://schemas.openxmlformats.org/officeDocument/2006/relationships/slideLayout" Target="../slideLayouts/slideLayout314.xml"/><Relationship Id="rId7" Type="http://schemas.openxmlformats.org/officeDocument/2006/relationships/slideLayout" Target="../slideLayouts/slideLayout318.xml"/><Relationship Id="rId12" Type="http://schemas.openxmlformats.org/officeDocument/2006/relationships/slideLayout" Target="../slideLayouts/slideLayout323.xml"/><Relationship Id="rId17" Type="http://schemas.openxmlformats.org/officeDocument/2006/relationships/image" Target="../media/image38.png"/><Relationship Id="rId2" Type="http://schemas.openxmlformats.org/officeDocument/2006/relationships/slideLayout" Target="../slideLayouts/slideLayout313.xml"/><Relationship Id="rId16" Type="http://schemas.openxmlformats.org/officeDocument/2006/relationships/image" Target="../media/image37.png"/><Relationship Id="rId1" Type="http://schemas.openxmlformats.org/officeDocument/2006/relationships/slideLayout" Target="../slideLayouts/slideLayout312.xml"/><Relationship Id="rId6" Type="http://schemas.openxmlformats.org/officeDocument/2006/relationships/slideLayout" Target="../slideLayouts/slideLayout317.xml"/><Relationship Id="rId11" Type="http://schemas.openxmlformats.org/officeDocument/2006/relationships/slideLayout" Target="../slideLayouts/slideLayout322.xml"/><Relationship Id="rId5" Type="http://schemas.openxmlformats.org/officeDocument/2006/relationships/slideLayout" Target="../slideLayouts/slideLayout316.xml"/><Relationship Id="rId15" Type="http://schemas.openxmlformats.org/officeDocument/2006/relationships/theme" Target="../theme/theme30.xml"/><Relationship Id="rId10" Type="http://schemas.openxmlformats.org/officeDocument/2006/relationships/slideLayout" Target="../slideLayouts/slideLayout321.xml"/><Relationship Id="rId4" Type="http://schemas.openxmlformats.org/officeDocument/2006/relationships/slideLayout" Target="../slideLayouts/slideLayout315.xml"/><Relationship Id="rId9" Type="http://schemas.openxmlformats.org/officeDocument/2006/relationships/slideLayout" Target="../slideLayouts/slideLayout320.xml"/><Relationship Id="rId14" Type="http://schemas.openxmlformats.org/officeDocument/2006/relationships/slideLayout" Target="../slideLayouts/slideLayout325.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3.xml"/><Relationship Id="rId13" Type="http://schemas.openxmlformats.org/officeDocument/2006/relationships/slideLayout" Target="../slideLayouts/slideLayout338.xml"/><Relationship Id="rId3" Type="http://schemas.openxmlformats.org/officeDocument/2006/relationships/slideLayout" Target="../slideLayouts/slideLayout328.xml"/><Relationship Id="rId7" Type="http://schemas.openxmlformats.org/officeDocument/2006/relationships/slideLayout" Target="../slideLayouts/slideLayout332.xml"/><Relationship Id="rId12" Type="http://schemas.openxmlformats.org/officeDocument/2006/relationships/slideLayout" Target="../slideLayouts/slideLayout337.xml"/><Relationship Id="rId17" Type="http://schemas.openxmlformats.org/officeDocument/2006/relationships/image" Target="../media/image38.png"/><Relationship Id="rId2" Type="http://schemas.openxmlformats.org/officeDocument/2006/relationships/slideLayout" Target="../slideLayouts/slideLayout327.xml"/><Relationship Id="rId16" Type="http://schemas.openxmlformats.org/officeDocument/2006/relationships/image" Target="../media/image37.png"/><Relationship Id="rId1" Type="http://schemas.openxmlformats.org/officeDocument/2006/relationships/slideLayout" Target="../slideLayouts/slideLayout326.xml"/><Relationship Id="rId6" Type="http://schemas.openxmlformats.org/officeDocument/2006/relationships/slideLayout" Target="../slideLayouts/slideLayout331.xml"/><Relationship Id="rId11" Type="http://schemas.openxmlformats.org/officeDocument/2006/relationships/slideLayout" Target="../slideLayouts/slideLayout336.xml"/><Relationship Id="rId5" Type="http://schemas.openxmlformats.org/officeDocument/2006/relationships/slideLayout" Target="../slideLayouts/slideLayout330.xml"/><Relationship Id="rId15" Type="http://schemas.openxmlformats.org/officeDocument/2006/relationships/theme" Target="../theme/theme31.xml"/><Relationship Id="rId10" Type="http://schemas.openxmlformats.org/officeDocument/2006/relationships/slideLayout" Target="../slideLayouts/slideLayout335.xml"/><Relationship Id="rId4" Type="http://schemas.openxmlformats.org/officeDocument/2006/relationships/slideLayout" Target="../slideLayouts/slideLayout329.xml"/><Relationship Id="rId9" Type="http://schemas.openxmlformats.org/officeDocument/2006/relationships/slideLayout" Target="../slideLayouts/slideLayout334.xml"/><Relationship Id="rId14" Type="http://schemas.openxmlformats.org/officeDocument/2006/relationships/slideLayout" Target="../slideLayouts/slideLayout339.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7.xml"/><Relationship Id="rId13" Type="http://schemas.openxmlformats.org/officeDocument/2006/relationships/slideLayout" Target="../slideLayouts/slideLayout352.xml"/><Relationship Id="rId3" Type="http://schemas.openxmlformats.org/officeDocument/2006/relationships/slideLayout" Target="../slideLayouts/slideLayout342.xml"/><Relationship Id="rId7" Type="http://schemas.openxmlformats.org/officeDocument/2006/relationships/slideLayout" Target="../slideLayouts/slideLayout346.xml"/><Relationship Id="rId12" Type="http://schemas.openxmlformats.org/officeDocument/2006/relationships/slideLayout" Target="../slideLayouts/slideLayout351.xml"/><Relationship Id="rId17" Type="http://schemas.openxmlformats.org/officeDocument/2006/relationships/image" Target="../media/image38.png"/><Relationship Id="rId2" Type="http://schemas.openxmlformats.org/officeDocument/2006/relationships/slideLayout" Target="../slideLayouts/slideLayout341.xml"/><Relationship Id="rId16" Type="http://schemas.openxmlformats.org/officeDocument/2006/relationships/image" Target="../media/image37.png"/><Relationship Id="rId1" Type="http://schemas.openxmlformats.org/officeDocument/2006/relationships/slideLayout" Target="../slideLayouts/slideLayout340.xml"/><Relationship Id="rId6" Type="http://schemas.openxmlformats.org/officeDocument/2006/relationships/slideLayout" Target="../slideLayouts/slideLayout345.xml"/><Relationship Id="rId11" Type="http://schemas.openxmlformats.org/officeDocument/2006/relationships/slideLayout" Target="../slideLayouts/slideLayout350.xml"/><Relationship Id="rId5" Type="http://schemas.openxmlformats.org/officeDocument/2006/relationships/slideLayout" Target="../slideLayouts/slideLayout344.xml"/><Relationship Id="rId15" Type="http://schemas.openxmlformats.org/officeDocument/2006/relationships/theme" Target="../theme/theme32.xml"/><Relationship Id="rId10" Type="http://schemas.openxmlformats.org/officeDocument/2006/relationships/slideLayout" Target="../slideLayouts/slideLayout349.xml"/><Relationship Id="rId4" Type="http://schemas.openxmlformats.org/officeDocument/2006/relationships/slideLayout" Target="../slideLayouts/slideLayout343.xml"/><Relationship Id="rId9" Type="http://schemas.openxmlformats.org/officeDocument/2006/relationships/slideLayout" Target="../slideLayouts/slideLayout348.xml"/><Relationship Id="rId14" Type="http://schemas.openxmlformats.org/officeDocument/2006/relationships/slideLayout" Target="../slideLayouts/slideLayout353.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1.xml"/><Relationship Id="rId13" Type="http://schemas.openxmlformats.org/officeDocument/2006/relationships/slideLayout" Target="../slideLayouts/slideLayout366.xml"/><Relationship Id="rId3" Type="http://schemas.openxmlformats.org/officeDocument/2006/relationships/slideLayout" Target="../slideLayouts/slideLayout356.xml"/><Relationship Id="rId7" Type="http://schemas.openxmlformats.org/officeDocument/2006/relationships/slideLayout" Target="../slideLayouts/slideLayout360.xml"/><Relationship Id="rId12" Type="http://schemas.openxmlformats.org/officeDocument/2006/relationships/slideLayout" Target="../slideLayouts/slideLayout365.xml"/><Relationship Id="rId17" Type="http://schemas.openxmlformats.org/officeDocument/2006/relationships/image" Target="../media/image38.png"/><Relationship Id="rId2" Type="http://schemas.openxmlformats.org/officeDocument/2006/relationships/slideLayout" Target="../slideLayouts/slideLayout355.xml"/><Relationship Id="rId16" Type="http://schemas.openxmlformats.org/officeDocument/2006/relationships/image" Target="../media/image37.png"/><Relationship Id="rId1" Type="http://schemas.openxmlformats.org/officeDocument/2006/relationships/slideLayout" Target="../slideLayouts/slideLayout354.xml"/><Relationship Id="rId6" Type="http://schemas.openxmlformats.org/officeDocument/2006/relationships/slideLayout" Target="../slideLayouts/slideLayout359.xml"/><Relationship Id="rId11" Type="http://schemas.openxmlformats.org/officeDocument/2006/relationships/slideLayout" Target="../slideLayouts/slideLayout364.xml"/><Relationship Id="rId5" Type="http://schemas.openxmlformats.org/officeDocument/2006/relationships/slideLayout" Target="../slideLayouts/slideLayout358.xml"/><Relationship Id="rId15" Type="http://schemas.openxmlformats.org/officeDocument/2006/relationships/theme" Target="../theme/theme33.xml"/><Relationship Id="rId10" Type="http://schemas.openxmlformats.org/officeDocument/2006/relationships/slideLayout" Target="../slideLayouts/slideLayout363.xml"/><Relationship Id="rId4" Type="http://schemas.openxmlformats.org/officeDocument/2006/relationships/slideLayout" Target="../slideLayouts/slideLayout357.xml"/><Relationship Id="rId9" Type="http://schemas.openxmlformats.org/officeDocument/2006/relationships/slideLayout" Target="../slideLayouts/slideLayout362.xml"/><Relationship Id="rId14" Type="http://schemas.openxmlformats.org/officeDocument/2006/relationships/slideLayout" Target="../slideLayouts/slideLayout367.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5.xml"/><Relationship Id="rId13" Type="http://schemas.openxmlformats.org/officeDocument/2006/relationships/slideLayout" Target="../slideLayouts/slideLayout380.xml"/><Relationship Id="rId18" Type="http://schemas.openxmlformats.org/officeDocument/2006/relationships/slideLayout" Target="../slideLayouts/slideLayout385.xml"/><Relationship Id="rId26" Type="http://schemas.openxmlformats.org/officeDocument/2006/relationships/slideLayout" Target="../slideLayouts/slideLayout393.xml"/><Relationship Id="rId3" Type="http://schemas.openxmlformats.org/officeDocument/2006/relationships/slideLayout" Target="../slideLayouts/slideLayout370.xml"/><Relationship Id="rId21" Type="http://schemas.openxmlformats.org/officeDocument/2006/relationships/slideLayout" Target="../slideLayouts/slideLayout388.xml"/><Relationship Id="rId7" Type="http://schemas.openxmlformats.org/officeDocument/2006/relationships/slideLayout" Target="../slideLayouts/slideLayout374.xml"/><Relationship Id="rId12" Type="http://schemas.openxmlformats.org/officeDocument/2006/relationships/slideLayout" Target="../slideLayouts/slideLayout379.xml"/><Relationship Id="rId17" Type="http://schemas.openxmlformats.org/officeDocument/2006/relationships/slideLayout" Target="../slideLayouts/slideLayout384.xml"/><Relationship Id="rId25" Type="http://schemas.openxmlformats.org/officeDocument/2006/relationships/slideLayout" Target="../slideLayouts/slideLayout392.xml"/><Relationship Id="rId2" Type="http://schemas.openxmlformats.org/officeDocument/2006/relationships/slideLayout" Target="../slideLayouts/slideLayout369.xml"/><Relationship Id="rId16" Type="http://schemas.openxmlformats.org/officeDocument/2006/relationships/slideLayout" Target="../slideLayouts/slideLayout383.xml"/><Relationship Id="rId20" Type="http://schemas.openxmlformats.org/officeDocument/2006/relationships/slideLayout" Target="../slideLayouts/slideLayout387.xml"/><Relationship Id="rId29" Type="http://schemas.openxmlformats.org/officeDocument/2006/relationships/slideLayout" Target="../slideLayouts/slideLayout396.xml"/><Relationship Id="rId1" Type="http://schemas.openxmlformats.org/officeDocument/2006/relationships/slideLayout" Target="../slideLayouts/slideLayout368.xml"/><Relationship Id="rId6" Type="http://schemas.openxmlformats.org/officeDocument/2006/relationships/slideLayout" Target="../slideLayouts/slideLayout373.xml"/><Relationship Id="rId11" Type="http://schemas.openxmlformats.org/officeDocument/2006/relationships/slideLayout" Target="../slideLayouts/slideLayout378.xml"/><Relationship Id="rId24" Type="http://schemas.openxmlformats.org/officeDocument/2006/relationships/slideLayout" Target="../slideLayouts/slideLayout391.xml"/><Relationship Id="rId5" Type="http://schemas.openxmlformats.org/officeDocument/2006/relationships/slideLayout" Target="../slideLayouts/slideLayout372.xml"/><Relationship Id="rId15" Type="http://schemas.openxmlformats.org/officeDocument/2006/relationships/slideLayout" Target="../slideLayouts/slideLayout382.xml"/><Relationship Id="rId23" Type="http://schemas.openxmlformats.org/officeDocument/2006/relationships/slideLayout" Target="../slideLayouts/slideLayout390.xml"/><Relationship Id="rId28" Type="http://schemas.openxmlformats.org/officeDocument/2006/relationships/slideLayout" Target="../slideLayouts/slideLayout395.xml"/><Relationship Id="rId10" Type="http://schemas.openxmlformats.org/officeDocument/2006/relationships/slideLayout" Target="../slideLayouts/slideLayout377.xml"/><Relationship Id="rId19" Type="http://schemas.openxmlformats.org/officeDocument/2006/relationships/slideLayout" Target="../slideLayouts/slideLayout386.xml"/><Relationship Id="rId31" Type="http://schemas.openxmlformats.org/officeDocument/2006/relationships/image" Target="../media/image40.png"/><Relationship Id="rId4" Type="http://schemas.openxmlformats.org/officeDocument/2006/relationships/slideLayout" Target="../slideLayouts/slideLayout371.xml"/><Relationship Id="rId9" Type="http://schemas.openxmlformats.org/officeDocument/2006/relationships/slideLayout" Target="../slideLayouts/slideLayout376.xml"/><Relationship Id="rId14" Type="http://schemas.openxmlformats.org/officeDocument/2006/relationships/slideLayout" Target="../slideLayouts/slideLayout381.xml"/><Relationship Id="rId22" Type="http://schemas.openxmlformats.org/officeDocument/2006/relationships/slideLayout" Target="../slideLayouts/slideLayout389.xml"/><Relationship Id="rId27" Type="http://schemas.openxmlformats.org/officeDocument/2006/relationships/slideLayout" Target="../slideLayouts/slideLayout394.xml"/><Relationship Id="rId30" Type="http://schemas.openxmlformats.org/officeDocument/2006/relationships/theme" Target="../theme/theme34.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404.xml"/><Relationship Id="rId13" Type="http://schemas.openxmlformats.org/officeDocument/2006/relationships/slideLayout" Target="../slideLayouts/slideLayout409.xml"/><Relationship Id="rId18" Type="http://schemas.openxmlformats.org/officeDocument/2006/relationships/image" Target="../media/image37.png"/><Relationship Id="rId3" Type="http://schemas.openxmlformats.org/officeDocument/2006/relationships/slideLayout" Target="../slideLayouts/slideLayout399.xml"/><Relationship Id="rId7" Type="http://schemas.openxmlformats.org/officeDocument/2006/relationships/slideLayout" Target="../slideLayouts/slideLayout403.xml"/><Relationship Id="rId12" Type="http://schemas.openxmlformats.org/officeDocument/2006/relationships/slideLayout" Target="../slideLayouts/slideLayout408.xml"/><Relationship Id="rId17" Type="http://schemas.openxmlformats.org/officeDocument/2006/relationships/theme" Target="../theme/theme35.xml"/><Relationship Id="rId2" Type="http://schemas.openxmlformats.org/officeDocument/2006/relationships/slideLayout" Target="../slideLayouts/slideLayout398.xml"/><Relationship Id="rId16" Type="http://schemas.openxmlformats.org/officeDocument/2006/relationships/slideLayout" Target="../slideLayouts/slideLayout412.xml"/><Relationship Id="rId1" Type="http://schemas.openxmlformats.org/officeDocument/2006/relationships/slideLayout" Target="../slideLayouts/slideLayout397.xml"/><Relationship Id="rId6" Type="http://schemas.openxmlformats.org/officeDocument/2006/relationships/slideLayout" Target="../slideLayouts/slideLayout402.xml"/><Relationship Id="rId11" Type="http://schemas.openxmlformats.org/officeDocument/2006/relationships/slideLayout" Target="../slideLayouts/slideLayout407.xml"/><Relationship Id="rId5" Type="http://schemas.openxmlformats.org/officeDocument/2006/relationships/slideLayout" Target="../slideLayouts/slideLayout401.xml"/><Relationship Id="rId15" Type="http://schemas.openxmlformats.org/officeDocument/2006/relationships/slideLayout" Target="../slideLayouts/slideLayout411.xml"/><Relationship Id="rId10" Type="http://schemas.openxmlformats.org/officeDocument/2006/relationships/slideLayout" Target="../slideLayouts/slideLayout406.xml"/><Relationship Id="rId19" Type="http://schemas.openxmlformats.org/officeDocument/2006/relationships/image" Target="../media/image38.png"/><Relationship Id="rId4" Type="http://schemas.openxmlformats.org/officeDocument/2006/relationships/slideLayout" Target="../slideLayouts/slideLayout400.xml"/><Relationship Id="rId9" Type="http://schemas.openxmlformats.org/officeDocument/2006/relationships/slideLayout" Target="../slideLayouts/slideLayout405.xml"/><Relationship Id="rId14" Type="http://schemas.openxmlformats.org/officeDocument/2006/relationships/slideLayout" Target="../slideLayouts/slideLayout410.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420.xml"/><Relationship Id="rId13" Type="http://schemas.openxmlformats.org/officeDocument/2006/relationships/slideLayout" Target="../slideLayouts/slideLayout425.xml"/><Relationship Id="rId3" Type="http://schemas.openxmlformats.org/officeDocument/2006/relationships/slideLayout" Target="../slideLayouts/slideLayout415.xml"/><Relationship Id="rId7" Type="http://schemas.openxmlformats.org/officeDocument/2006/relationships/slideLayout" Target="../slideLayouts/slideLayout419.xml"/><Relationship Id="rId12" Type="http://schemas.openxmlformats.org/officeDocument/2006/relationships/slideLayout" Target="../slideLayouts/slideLayout424.xml"/><Relationship Id="rId17" Type="http://schemas.openxmlformats.org/officeDocument/2006/relationships/image" Target="../media/image38.png"/><Relationship Id="rId2" Type="http://schemas.openxmlformats.org/officeDocument/2006/relationships/slideLayout" Target="../slideLayouts/slideLayout414.xml"/><Relationship Id="rId16" Type="http://schemas.openxmlformats.org/officeDocument/2006/relationships/image" Target="../media/image37.png"/><Relationship Id="rId1" Type="http://schemas.openxmlformats.org/officeDocument/2006/relationships/slideLayout" Target="../slideLayouts/slideLayout413.xml"/><Relationship Id="rId6" Type="http://schemas.openxmlformats.org/officeDocument/2006/relationships/slideLayout" Target="../slideLayouts/slideLayout418.xml"/><Relationship Id="rId11" Type="http://schemas.openxmlformats.org/officeDocument/2006/relationships/slideLayout" Target="../slideLayouts/slideLayout423.xml"/><Relationship Id="rId5" Type="http://schemas.openxmlformats.org/officeDocument/2006/relationships/slideLayout" Target="../slideLayouts/slideLayout417.xml"/><Relationship Id="rId15" Type="http://schemas.openxmlformats.org/officeDocument/2006/relationships/theme" Target="../theme/theme36.xml"/><Relationship Id="rId10" Type="http://schemas.openxmlformats.org/officeDocument/2006/relationships/slideLayout" Target="../slideLayouts/slideLayout422.xml"/><Relationship Id="rId4" Type="http://schemas.openxmlformats.org/officeDocument/2006/relationships/slideLayout" Target="../slideLayouts/slideLayout416.xml"/><Relationship Id="rId9" Type="http://schemas.openxmlformats.org/officeDocument/2006/relationships/slideLayout" Target="../slideLayouts/slideLayout421.xml"/><Relationship Id="rId14" Type="http://schemas.openxmlformats.org/officeDocument/2006/relationships/slideLayout" Target="../slideLayouts/slideLayout426.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34.xml"/><Relationship Id="rId13" Type="http://schemas.openxmlformats.org/officeDocument/2006/relationships/image" Target="../media/image41.png"/><Relationship Id="rId3" Type="http://schemas.openxmlformats.org/officeDocument/2006/relationships/slideLayout" Target="../slideLayouts/slideLayout429.xml"/><Relationship Id="rId7" Type="http://schemas.openxmlformats.org/officeDocument/2006/relationships/slideLayout" Target="../slideLayouts/slideLayout433.xml"/><Relationship Id="rId12" Type="http://schemas.openxmlformats.org/officeDocument/2006/relationships/theme" Target="../theme/theme37.xml"/><Relationship Id="rId2" Type="http://schemas.openxmlformats.org/officeDocument/2006/relationships/slideLayout" Target="../slideLayouts/slideLayout428.xml"/><Relationship Id="rId1" Type="http://schemas.openxmlformats.org/officeDocument/2006/relationships/slideLayout" Target="../slideLayouts/slideLayout427.xml"/><Relationship Id="rId6" Type="http://schemas.openxmlformats.org/officeDocument/2006/relationships/slideLayout" Target="../slideLayouts/slideLayout432.xml"/><Relationship Id="rId11" Type="http://schemas.openxmlformats.org/officeDocument/2006/relationships/slideLayout" Target="../slideLayouts/slideLayout437.xml"/><Relationship Id="rId5" Type="http://schemas.openxmlformats.org/officeDocument/2006/relationships/slideLayout" Target="../slideLayouts/slideLayout431.xml"/><Relationship Id="rId10" Type="http://schemas.openxmlformats.org/officeDocument/2006/relationships/slideLayout" Target="../slideLayouts/slideLayout436.xml"/><Relationship Id="rId4" Type="http://schemas.openxmlformats.org/officeDocument/2006/relationships/slideLayout" Target="../slideLayouts/slideLayout430.xml"/><Relationship Id="rId9" Type="http://schemas.openxmlformats.org/officeDocument/2006/relationships/slideLayout" Target="../slideLayouts/slideLayout435.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45.xml"/><Relationship Id="rId3" Type="http://schemas.openxmlformats.org/officeDocument/2006/relationships/slideLayout" Target="../slideLayouts/slideLayout440.xml"/><Relationship Id="rId7" Type="http://schemas.openxmlformats.org/officeDocument/2006/relationships/slideLayout" Target="../slideLayouts/slideLayout444.xml"/><Relationship Id="rId2" Type="http://schemas.openxmlformats.org/officeDocument/2006/relationships/slideLayout" Target="../slideLayouts/slideLayout439.xml"/><Relationship Id="rId1" Type="http://schemas.openxmlformats.org/officeDocument/2006/relationships/slideLayout" Target="../slideLayouts/slideLayout438.xml"/><Relationship Id="rId6" Type="http://schemas.openxmlformats.org/officeDocument/2006/relationships/slideLayout" Target="../slideLayouts/slideLayout443.xml"/><Relationship Id="rId5" Type="http://schemas.openxmlformats.org/officeDocument/2006/relationships/slideLayout" Target="../slideLayouts/slideLayout442.xml"/><Relationship Id="rId10" Type="http://schemas.openxmlformats.org/officeDocument/2006/relationships/theme" Target="../theme/theme38.xml"/><Relationship Id="rId4" Type="http://schemas.openxmlformats.org/officeDocument/2006/relationships/slideLayout" Target="../slideLayouts/slideLayout441.xml"/><Relationship Id="rId9" Type="http://schemas.openxmlformats.org/officeDocument/2006/relationships/slideLayout" Target="../slideLayouts/slideLayout446.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54.xml"/><Relationship Id="rId13" Type="http://schemas.openxmlformats.org/officeDocument/2006/relationships/theme" Target="../theme/theme39.xml"/><Relationship Id="rId3" Type="http://schemas.openxmlformats.org/officeDocument/2006/relationships/slideLayout" Target="../slideLayouts/slideLayout449.xml"/><Relationship Id="rId7" Type="http://schemas.openxmlformats.org/officeDocument/2006/relationships/slideLayout" Target="../slideLayouts/slideLayout453.xml"/><Relationship Id="rId12" Type="http://schemas.openxmlformats.org/officeDocument/2006/relationships/slideLayout" Target="../slideLayouts/slideLayout458.xml"/><Relationship Id="rId2" Type="http://schemas.openxmlformats.org/officeDocument/2006/relationships/slideLayout" Target="../slideLayouts/slideLayout448.xml"/><Relationship Id="rId1" Type="http://schemas.openxmlformats.org/officeDocument/2006/relationships/slideLayout" Target="../slideLayouts/slideLayout447.xml"/><Relationship Id="rId6" Type="http://schemas.openxmlformats.org/officeDocument/2006/relationships/slideLayout" Target="../slideLayouts/slideLayout452.xml"/><Relationship Id="rId11" Type="http://schemas.openxmlformats.org/officeDocument/2006/relationships/slideLayout" Target="../slideLayouts/slideLayout457.xml"/><Relationship Id="rId5" Type="http://schemas.openxmlformats.org/officeDocument/2006/relationships/slideLayout" Target="../slideLayouts/slideLayout451.xml"/><Relationship Id="rId10" Type="http://schemas.openxmlformats.org/officeDocument/2006/relationships/slideLayout" Target="../slideLayouts/slideLayout456.xml"/><Relationship Id="rId4" Type="http://schemas.openxmlformats.org/officeDocument/2006/relationships/slideLayout" Target="../slideLayouts/slideLayout450.xml"/><Relationship Id="rId9" Type="http://schemas.openxmlformats.org/officeDocument/2006/relationships/slideLayout" Target="../slideLayouts/slideLayout4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66.xml"/><Relationship Id="rId3" Type="http://schemas.openxmlformats.org/officeDocument/2006/relationships/slideLayout" Target="../slideLayouts/slideLayout461.xml"/><Relationship Id="rId7" Type="http://schemas.openxmlformats.org/officeDocument/2006/relationships/slideLayout" Target="../slideLayouts/slideLayout465.xml"/><Relationship Id="rId12" Type="http://schemas.openxmlformats.org/officeDocument/2006/relationships/theme" Target="../theme/theme40.xml"/><Relationship Id="rId2" Type="http://schemas.openxmlformats.org/officeDocument/2006/relationships/slideLayout" Target="../slideLayouts/slideLayout460.xml"/><Relationship Id="rId1" Type="http://schemas.openxmlformats.org/officeDocument/2006/relationships/slideLayout" Target="../slideLayouts/slideLayout459.xml"/><Relationship Id="rId6" Type="http://schemas.openxmlformats.org/officeDocument/2006/relationships/slideLayout" Target="../slideLayouts/slideLayout464.xml"/><Relationship Id="rId11" Type="http://schemas.openxmlformats.org/officeDocument/2006/relationships/slideLayout" Target="../slideLayouts/slideLayout469.xml"/><Relationship Id="rId5" Type="http://schemas.openxmlformats.org/officeDocument/2006/relationships/slideLayout" Target="../slideLayouts/slideLayout463.xml"/><Relationship Id="rId10" Type="http://schemas.openxmlformats.org/officeDocument/2006/relationships/slideLayout" Target="../slideLayouts/slideLayout468.xml"/><Relationship Id="rId4" Type="http://schemas.openxmlformats.org/officeDocument/2006/relationships/slideLayout" Target="../slideLayouts/slideLayout462.xml"/><Relationship Id="rId9" Type="http://schemas.openxmlformats.org/officeDocument/2006/relationships/slideLayout" Target="../slideLayouts/slideLayout4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10" Type="http://schemas.openxmlformats.org/officeDocument/2006/relationships/theme" Target="../theme/theme5.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theme" Target="../theme/theme6.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theme" Target="../theme/theme7.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6" Type="http://schemas.openxmlformats.org/officeDocument/2006/relationships/image" Target="../media/image3.png"/><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theme" Target="../theme/theme8.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30374"/>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bwMode="auto">
          <a:xfrm>
            <a:off x="457200" y="1482725"/>
            <a:ext cx="82296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2051" name="Line 3"/>
          <p:cNvSpPr>
            <a:spLocks noChangeShapeType="1"/>
          </p:cNvSpPr>
          <p:nvPr/>
        </p:nvSpPr>
        <p:spPr bwMode="auto">
          <a:xfrm>
            <a:off x="457200" y="1408113"/>
            <a:ext cx="8686800"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052" name="Rectangle 4"/>
          <p:cNvSpPr>
            <a:spLocks noGrp="1" noChangeArrowheads="1"/>
          </p:cNvSpPr>
          <p:nvPr>
            <p:ph type="title"/>
          </p:nvPr>
        </p:nvSpPr>
        <p:spPr bwMode="auto">
          <a:xfrm>
            <a:off x="457200" y="274638"/>
            <a:ext cx="8239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p>
            <a:pPr lvl="0"/>
            <a:r>
              <a:rPr lang="en-GB" altLang="en-US"/>
              <a:t>Click to edit Master title style</a:t>
            </a:r>
          </a:p>
        </p:txBody>
      </p:sp>
    </p:spTree>
  </p:cSld>
  <p:clrMap bg1="dk2" tx1="lt1" bg2="dk1" tx2="lt2" accent1="accent1" accent2="accent2" accent3="accent3" accent4="accent4" accent5="accent5" accent6="accent6" hlink="hlink" folHlink="folHlink"/>
  <p:sldLayoutIdLst>
    <p:sldLayoutId id="2147503781" r:id="rId1"/>
    <p:sldLayoutId id="2147503782" r:id="rId2"/>
    <p:sldLayoutId id="2147503783" r:id="rId3"/>
    <p:sldLayoutId id="2147503784" r:id="rId4"/>
    <p:sldLayoutId id="2147503785" r:id="rId5"/>
    <p:sldLayoutId id="2147503786" r:id="rId6"/>
    <p:sldLayoutId id="2147503787" r:id="rId7"/>
    <p:sldLayoutId id="2147503788" r:id="rId8"/>
    <p:sldLayoutId id="2147503789" r:id="rId9"/>
    <p:sldLayoutId id="2147503790" r:id="rId10"/>
    <p:sldLayoutId id="2147503791" r:id="rId11"/>
    <p:sldLayoutId id="2147503792" r:id="rId12"/>
  </p:sldLayoutIdLst>
  <p:transition>
    <p:wipe dir="r"/>
  </p:transition>
  <p:txStyles>
    <p:titleStyle>
      <a:lvl1pPr algn="l" rtl="0" eaLnBrk="0" fontAlgn="base" hangingPunct="0">
        <a:spcBef>
          <a:spcPct val="0"/>
        </a:spcBef>
        <a:spcAft>
          <a:spcPct val="0"/>
        </a:spcAft>
        <a:defRPr sz="3200" b="1">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pitchFamily="34" charset="0"/>
          <a:cs typeface="Arial" pitchFamily="34" charset="0"/>
        </a:defRPr>
      </a:lvl2pPr>
      <a:lvl3pPr algn="l" rtl="0" eaLnBrk="0" fontAlgn="base" hangingPunct="0">
        <a:spcBef>
          <a:spcPct val="0"/>
        </a:spcBef>
        <a:spcAft>
          <a:spcPct val="0"/>
        </a:spcAft>
        <a:defRPr sz="3200" b="1">
          <a:solidFill>
            <a:schemeClr val="tx1"/>
          </a:solidFill>
          <a:latin typeface="Arial" pitchFamily="34" charset="0"/>
          <a:cs typeface="Arial" pitchFamily="34" charset="0"/>
        </a:defRPr>
      </a:lvl3pPr>
      <a:lvl4pPr algn="l" rtl="0" eaLnBrk="0" fontAlgn="base" hangingPunct="0">
        <a:spcBef>
          <a:spcPct val="0"/>
        </a:spcBef>
        <a:spcAft>
          <a:spcPct val="0"/>
        </a:spcAft>
        <a:defRPr sz="3200" b="1">
          <a:solidFill>
            <a:schemeClr val="tx1"/>
          </a:solidFill>
          <a:latin typeface="Arial" pitchFamily="34" charset="0"/>
          <a:cs typeface="Arial" pitchFamily="34" charset="0"/>
        </a:defRPr>
      </a:lvl4pPr>
      <a:lvl5pPr algn="l" rtl="0" eaLnBrk="0" fontAlgn="base" hangingPunct="0">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p:titleStyle>
    <p:bodyStyle>
      <a:lvl1pPr marL="342900" indent="-342900" algn="l" rtl="0" eaLnBrk="0" fontAlgn="base" hangingPunct="0">
        <a:spcBef>
          <a:spcPct val="0"/>
        </a:spcBef>
        <a:spcAft>
          <a:spcPct val="20000"/>
        </a:spcAft>
        <a:buClr>
          <a:schemeClr val="tx1"/>
        </a:buClr>
        <a:buSzPct val="90000"/>
        <a:buFont typeface="Wingdings" panose="05000000000000000000" pitchFamily="2" charset="2"/>
        <a:buChar char="l"/>
        <a:defRPr sz="2400" b="1">
          <a:solidFill>
            <a:schemeClr val="tx1"/>
          </a:solidFill>
          <a:latin typeface="+mn-lt"/>
          <a:ea typeface="+mn-ea"/>
          <a:cs typeface="+mn-cs"/>
        </a:defRPr>
      </a:lvl1pPr>
      <a:lvl2pPr marL="685800" indent="-341313"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2pPr>
      <a:lvl3pPr marL="1036638" indent="-349250"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3pPr>
      <a:lvl4pPr marL="1393825" indent="-355600"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4pPr>
      <a:lvl5pPr marL="1981200" indent="-585788" algn="r" rtl="0" eaLnBrk="0" fontAlgn="base" hangingPunct="0">
        <a:spcBef>
          <a:spcPct val="0"/>
        </a:spcBef>
        <a:spcAft>
          <a:spcPct val="20000"/>
        </a:spcAft>
        <a:buChar char="»"/>
        <a:defRPr sz="1200" b="1">
          <a:solidFill>
            <a:schemeClr val="tx1"/>
          </a:solidFill>
          <a:latin typeface="+mn-lt"/>
          <a:cs typeface="+mn-cs"/>
        </a:defRPr>
      </a:lvl5pPr>
      <a:lvl6pPr marL="2438400" indent="-585788" algn="r" rtl="0" fontAlgn="base">
        <a:spcBef>
          <a:spcPct val="0"/>
        </a:spcBef>
        <a:spcAft>
          <a:spcPct val="20000"/>
        </a:spcAft>
        <a:defRPr sz="1200" b="1">
          <a:solidFill>
            <a:schemeClr val="tx1"/>
          </a:solidFill>
          <a:latin typeface="+mn-lt"/>
          <a:cs typeface="+mn-cs"/>
        </a:defRPr>
      </a:lvl6pPr>
      <a:lvl7pPr marL="2895600" indent="-585788" algn="r" rtl="0" fontAlgn="base">
        <a:spcBef>
          <a:spcPct val="0"/>
        </a:spcBef>
        <a:spcAft>
          <a:spcPct val="20000"/>
        </a:spcAft>
        <a:defRPr sz="1200" b="1">
          <a:solidFill>
            <a:schemeClr val="tx1"/>
          </a:solidFill>
          <a:latin typeface="+mn-lt"/>
          <a:cs typeface="+mn-cs"/>
        </a:defRPr>
      </a:lvl7pPr>
      <a:lvl8pPr marL="3352800" indent="-585788" algn="r" rtl="0" fontAlgn="base">
        <a:spcBef>
          <a:spcPct val="0"/>
        </a:spcBef>
        <a:spcAft>
          <a:spcPct val="20000"/>
        </a:spcAft>
        <a:defRPr sz="1200" b="1">
          <a:solidFill>
            <a:schemeClr val="tx1"/>
          </a:solidFill>
          <a:latin typeface="+mn-lt"/>
          <a:cs typeface="+mn-cs"/>
        </a:defRPr>
      </a:lvl8pPr>
      <a:lvl9pPr marL="3810000" indent="-585788" algn="r" rtl="0" fontAlgn="base">
        <a:spcBef>
          <a:spcPct val="0"/>
        </a:spcBef>
        <a:spcAft>
          <a:spcPct val="20000"/>
        </a:spcAft>
        <a:defRPr sz="12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5E"/>
            </a:gs>
            <a:gs pos="100000">
              <a:srgbClr val="0000CC"/>
            </a:gs>
          </a:gsLst>
          <a:lin ang="5400000" scaled="1"/>
        </a:gradFill>
        <a:effectLst/>
      </p:bgPr>
    </p:bg>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bwMode="auto">
          <a:xfrm>
            <a:off x="304800" y="173038"/>
            <a:ext cx="8534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he-IL"/>
              <a:t>Click to edit Master title style</a:t>
            </a:r>
          </a:p>
        </p:txBody>
      </p:sp>
      <p:sp>
        <p:nvSpPr>
          <p:cNvPr id="13315" name="Rectangle 4"/>
          <p:cNvSpPr>
            <a:spLocks noGrp="1" noChangeArrowheads="1"/>
          </p:cNvSpPr>
          <p:nvPr>
            <p:ph type="body" idx="1"/>
          </p:nvPr>
        </p:nvSpPr>
        <p:spPr bwMode="auto">
          <a:xfrm>
            <a:off x="323850" y="1447800"/>
            <a:ext cx="85725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he-IL"/>
          </a:p>
          <a:p>
            <a:pPr lvl="1"/>
            <a:endParaRPr lang="en-US" altLang="he-IL"/>
          </a:p>
          <a:p>
            <a:pPr lvl="2"/>
            <a:endParaRPr lang="en-US" altLang="he-IL"/>
          </a:p>
        </p:txBody>
      </p:sp>
    </p:spTree>
  </p:cSld>
  <p:clrMap bg1="dk2" tx1="lt1" bg2="dk1" tx2="lt2" accent1="accent1" accent2="accent2" accent3="accent3" accent4="accent4" accent5="accent5" accent6="accent6" hlink="hlink" folHlink="folHlink"/>
  <p:sldLayoutIdLst>
    <p:sldLayoutId id="2147503914" r:id="rId1"/>
    <p:sldLayoutId id="2147503915" r:id="rId2"/>
    <p:sldLayoutId id="2147503916" r:id="rId3"/>
    <p:sldLayoutId id="2147503917" r:id="rId4"/>
    <p:sldLayoutId id="2147503918" r:id="rId5"/>
    <p:sldLayoutId id="2147503919" r:id="rId6"/>
    <p:sldLayoutId id="2147503920" r:id="rId7"/>
    <p:sldLayoutId id="2147503921" r:id="rId8"/>
    <p:sldLayoutId id="2147503922" r:id="rId9"/>
    <p:sldLayoutId id="2147503923" r:id="rId10"/>
    <p:sldLayoutId id="2147503924" r:id="rId11"/>
  </p:sldLayoutIdLst>
  <p:transition/>
  <p:txStyles>
    <p:titleStyle>
      <a:lvl1pPr algn="ctr" rtl="0" eaLnBrk="0" fontAlgn="base" hangingPunct="0">
        <a:lnSpc>
          <a:spcPct val="95000"/>
        </a:lnSpc>
        <a:spcBef>
          <a:spcPct val="0"/>
        </a:spcBef>
        <a:spcAft>
          <a:spcPct val="0"/>
        </a:spcAft>
        <a:defRPr sz="3600" b="1">
          <a:solidFill>
            <a:srgbClr val="FFFF00"/>
          </a:solidFill>
          <a:latin typeface="+mj-lt"/>
          <a:ea typeface="+mj-ea"/>
          <a:cs typeface="+mj-cs"/>
        </a:defRPr>
      </a:lvl1pPr>
      <a:lvl2pPr algn="ctr" rtl="0" eaLnBrk="0" fontAlgn="base" hangingPunct="0">
        <a:lnSpc>
          <a:spcPct val="95000"/>
        </a:lnSpc>
        <a:spcBef>
          <a:spcPct val="0"/>
        </a:spcBef>
        <a:spcAft>
          <a:spcPct val="0"/>
        </a:spcAft>
        <a:defRPr sz="3600" b="1">
          <a:solidFill>
            <a:srgbClr val="FFFF00"/>
          </a:solidFill>
          <a:latin typeface="Arial" charset="0"/>
          <a:cs typeface="Arial" charset="0"/>
        </a:defRPr>
      </a:lvl2pPr>
      <a:lvl3pPr algn="ctr" rtl="0" eaLnBrk="0" fontAlgn="base" hangingPunct="0">
        <a:lnSpc>
          <a:spcPct val="95000"/>
        </a:lnSpc>
        <a:spcBef>
          <a:spcPct val="0"/>
        </a:spcBef>
        <a:spcAft>
          <a:spcPct val="0"/>
        </a:spcAft>
        <a:defRPr sz="3600" b="1">
          <a:solidFill>
            <a:srgbClr val="FFFF00"/>
          </a:solidFill>
          <a:latin typeface="Arial" charset="0"/>
          <a:cs typeface="Arial" charset="0"/>
        </a:defRPr>
      </a:lvl3pPr>
      <a:lvl4pPr algn="ctr" rtl="0" eaLnBrk="0" fontAlgn="base" hangingPunct="0">
        <a:lnSpc>
          <a:spcPct val="95000"/>
        </a:lnSpc>
        <a:spcBef>
          <a:spcPct val="0"/>
        </a:spcBef>
        <a:spcAft>
          <a:spcPct val="0"/>
        </a:spcAft>
        <a:defRPr sz="3600" b="1">
          <a:solidFill>
            <a:srgbClr val="FFFF00"/>
          </a:solidFill>
          <a:latin typeface="Arial" charset="0"/>
          <a:cs typeface="Arial" charset="0"/>
        </a:defRPr>
      </a:lvl4pPr>
      <a:lvl5pPr algn="ctr" rtl="0" eaLnBrk="0" fontAlgn="base" hangingPunct="0">
        <a:lnSpc>
          <a:spcPct val="95000"/>
        </a:lnSpc>
        <a:spcBef>
          <a:spcPct val="0"/>
        </a:spcBef>
        <a:spcAft>
          <a:spcPct val="0"/>
        </a:spcAft>
        <a:defRPr sz="3600" b="1">
          <a:solidFill>
            <a:srgbClr val="FFFF00"/>
          </a:solidFill>
          <a:latin typeface="Arial" charset="0"/>
          <a:cs typeface="Arial" charset="0"/>
        </a:defRPr>
      </a:lvl5pPr>
      <a:lvl6pPr marL="457200" algn="l" rtl="0" fontAlgn="base">
        <a:lnSpc>
          <a:spcPct val="95000"/>
        </a:lnSpc>
        <a:spcBef>
          <a:spcPct val="0"/>
        </a:spcBef>
        <a:spcAft>
          <a:spcPct val="0"/>
        </a:spcAft>
        <a:defRPr sz="3600" b="1">
          <a:solidFill>
            <a:schemeClr val="bg1"/>
          </a:solidFill>
          <a:latin typeface="Arial" charset="0"/>
          <a:cs typeface="Arial" charset="0"/>
        </a:defRPr>
      </a:lvl6pPr>
      <a:lvl7pPr marL="914400" algn="l" rtl="0" fontAlgn="base">
        <a:lnSpc>
          <a:spcPct val="95000"/>
        </a:lnSpc>
        <a:spcBef>
          <a:spcPct val="0"/>
        </a:spcBef>
        <a:spcAft>
          <a:spcPct val="0"/>
        </a:spcAft>
        <a:defRPr sz="3600" b="1">
          <a:solidFill>
            <a:schemeClr val="bg1"/>
          </a:solidFill>
          <a:latin typeface="Arial" charset="0"/>
          <a:cs typeface="Arial" charset="0"/>
        </a:defRPr>
      </a:lvl7pPr>
      <a:lvl8pPr marL="1371600" algn="l" rtl="0" fontAlgn="base">
        <a:lnSpc>
          <a:spcPct val="95000"/>
        </a:lnSpc>
        <a:spcBef>
          <a:spcPct val="0"/>
        </a:spcBef>
        <a:spcAft>
          <a:spcPct val="0"/>
        </a:spcAft>
        <a:defRPr sz="3600" b="1">
          <a:solidFill>
            <a:schemeClr val="bg1"/>
          </a:solidFill>
          <a:latin typeface="Arial" charset="0"/>
          <a:cs typeface="Arial" charset="0"/>
        </a:defRPr>
      </a:lvl8pPr>
      <a:lvl9pPr marL="1828800" algn="l" rtl="0" fontAlgn="base">
        <a:lnSpc>
          <a:spcPct val="95000"/>
        </a:lnSpc>
        <a:spcBef>
          <a:spcPct val="0"/>
        </a:spcBef>
        <a:spcAft>
          <a:spcPct val="0"/>
        </a:spcAft>
        <a:defRPr sz="3600" b="1">
          <a:solidFill>
            <a:schemeClr val="bg1"/>
          </a:solidFill>
          <a:latin typeface="Arial" charset="0"/>
          <a:cs typeface="Arial" charset="0"/>
        </a:defRPr>
      </a:lvl9pPr>
    </p:titleStyle>
    <p:bodyStyle>
      <a:lvl1pPr marL="347663" indent="-347663" algn="l" rtl="0" eaLnBrk="0" fontAlgn="base" hangingPunct="0">
        <a:spcBef>
          <a:spcPts val="1400"/>
        </a:spcBef>
        <a:spcAft>
          <a:spcPct val="0"/>
        </a:spcAft>
        <a:buClr>
          <a:srgbClr val="D12945"/>
        </a:buClr>
        <a:buSzPct val="85000"/>
        <a:buFont typeface="Wingdings" panose="05000000000000000000" pitchFamily="2" charset="2"/>
        <a:buChar char="l"/>
        <a:defRPr sz="2800">
          <a:solidFill>
            <a:schemeClr val="tx1"/>
          </a:solidFill>
          <a:latin typeface="+mn-lt"/>
          <a:ea typeface="+mn-ea"/>
          <a:cs typeface="+mn-cs"/>
        </a:defRPr>
      </a:lvl1pPr>
      <a:lvl2pPr marL="742950" indent="-277813" algn="l" rtl="0" eaLnBrk="0" fontAlgn="base" hangingPunct="0">
        <a:spcBef>
          <a:spcPts val="400"/>
        </a:spcBef>
        <a:spcAft>
          <a:spcPct val="0"/>
        </a:spcAft>
        <a:buClr>
          <a:srgbClr val="D6E600"/>
        </a:buClr>
        <a:buFont typeface="Arial" panose="020B0604020202020204" pitchFamily="34" charset="0"/>
        <a:buChar char="–"/>
        <a:defRPr sz="2400">
          <a:solidFill>
            <a:schemeClr val="tx1"/>
          </a:solidFill>
          <a:latin typeface="+mn-lt"/>
          <a:cs typeface="+mn-cs"/>
        </a:defRPr>
      </a:lvl2pPr>
      <a:lvl3pPr marL="1203325" indent="-290513" algn="l" rtl="0" eaLnBrk="0" fontAlgn="base" hangingPunct="0">
        <a:spcBef>
          <a:spcPts val="400"/>
        </a:spcBef>
        <a:spcAft>
          <a:spcPct val="0"/>
        </a:spcAft>
        <a:buClr>
          <a:srgbClr val="97DAFF"/>
        </a:buClr>
        <a:buFont typeface="Symbol" panose="05050102010706020507" pitchFamily="18" charset="2"/>
        <a:buChar char="·"/>
        <a:defRPr sz="2400">
          <a:solidFill>
            <a:schemeClr val="tx1"/>
          </a:solidFill>
          <a:latin typeface="+mn-lt"/>
          <a:cs typeface="+mn-cs"/>
        </a:defRPr>
      </a:lvl3pPr>
      <a:lvl4pPr marL="1600200" indent="-228600" algn="l" rtl="0" eaLnBrk="0" fontAlgn="base" hangingPunct="0">
        <a:spcBef>
          <a:spcPts val="400"/>
        </a:spcBef>
        <a:spcAft>
          <a:spcPct val="0"/>
        </a:spcAft>
        <a:buClr>
          <a:srgbClr val="981E32"/>
        </a:buClr>
        <a:buFont typeface="Symbol" panose="05050102010706020507" pitchFamily="18" charset="2"/>
        <a:buChar char="·"/>
        <a:defRPr sz="1600">
          <a:solidFill>
            <a:srgbClr val="002A42"/>
          </a:solidFill>
          <a:latin typeface="+mn-lt"/>
          <a:cs typeface="+mn-cs"/>
        </a:defRPr>
      </a:lvl4pPr>
      <a:lvl5pPr marL="2057400" indent="-228600" algn="l" rtl="0" eaLnBrk="0" fontAlgn="base" hangingPunct="0">
        <a:spcBef>
          <a:spcPct val="15000"/>
        </a:spcBef>
        <a:spcAft>
          <a:spcPct val="15000"/>
        </a:spcAft>
        <a:buClr>
          <a:srgbClr val="981E32"/>
        </a:buClr>
        <a:buFont typeface="Symbol" panose="05050102010706020507" pitchFamily="18" charset="2"/>
        <a:buChar char="·"/>
        <a:defRPr sz="1600">
          <a:solidFill>
            <a:srgbClr val="002A42"/>
          </a:solidFill>
          <a:latin typeface="+mn-lt"/>
          <a:cs typeface="+mn-cs"/>
        </a:defRPr>
      </a:lvl5pPr>
      <a:lvl6pPr marL="25146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6pPr>
      <a:lvl7pPr marL="29718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7pPr>
      <a:lvl8pPr marL="34290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8pPr>
      <a:lvl9pPr marL="38862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030374"/>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bwMode="auto">
          <a:xfrm>
            <a:off x="457200" y="1482725"/>
            <a:ext cx="82296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4339" name="Line 3"/>
          <p:cNvSpPr>
            <a:spLocks noChangeShapeType="1"/>
          </p:cNvSpPr>
          <p:nvPr/>
        </p:nvSpPr>
        <p:spPr bwMode="auto">
          <a:xfrm>
            <a:off x="457200" y="1408113"/>
            <a:ext cx="8686800"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4340" name="Rectangle 4"/>
          <p:cNvSpPr>
            <a:spLocks noGrp="1" noChangeArrowheads="1"/>
          </p:cNvSpPr>
          <p:nvPr>
            <p:ph type="title"/>
          </p:nvPr>
        </p:nvSpPr>
        <p:spPr bwMode="auto">
          <a:xfrm>
            <a:off x="457200" y="274638"/>
            <a:ext cx="8239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p>
            <a:pPr lvl="0"/>
            <a:r>
              <a:rPr lang="en-GB" altLang="en-US"/>
              <a:t>Click to edit Master title style</a:t>
            </a:r>
          </a:p>
        </p:txBody>
      </p:sp>
    </p:spTree>
  </p:cSld>
  <p:clrMap bg1="dk2" tx1="lt1" bg2="dk1" tx2="lt2" accent1="accent1" accent2="accent2" accent3="accent3" accent4="accent4" accent5="accent5" accent6="accent6" hlink="hlink" folHlink="folHlink"/>
  <p:sldLayoutIdLst>
    <p:sldLayoutId id="2147503925" r:id="rId1"/>
    <p:sldLayoutId id="2147503926" r:id="rId2"/>
    <p:sldLayoutId id="2147503927" r:id="rId3"/>
    <p:sldLayoutId id="2147503928" r:id="rId4"/>
    <p:sldLayoutId id="2147503929" r:id="rId5"/>
    <p:sldLayoutId id="2147503930" r:id="rId6"/>
    <p:sldLayoutId id="2147503931" r:id="rId7"/>
    <p:sldLayoutId id="2147503932" r:id="rId8"/>
    <p:sldLayoutId id="2147503933" r:id="rId9"/>
    <p:sldLayoutId id="2147503934" r:id="rId10"/>
    <p:sldLayoutId id="2147503935" r:id="rId11"/>
    <p:sldLayoutId id="2147503936" r:id="rId12"/>
  </p:sldLayoutIdLst>
  <p:transition>
    <p:wipe dir="r"/>
  </p:transition>
  <p:txStyles>
    <p:titleStyle>
      <a:lvl1pPr algn="l" rtl="0" eaLnBrk="0" fontAlgn="base" hangingPunct="0">
        <a:spcBef>
          <a:spcPct val="0"/>
        </a:spcBef>
        <a:spcAft>
          <a:spcPct val="0"/>
        </a:spcAft>
        <a:defRPr sz="3200" b="1">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pitchFamily="34" charset="0"/>
          <a:cs typeface="Arial" pitchFamily="34" charset="0"/>
        </a:defRPr>
      </a:lvl2pPr>
      <a:lvl3pPr algn="l" rtl="0" eaLnBrk="0" fontAlgn="base" hangingPunct="0">
        <a:spcBef>
          <a:spcPct val="0"/>
        </a:spcBef>
        <a:spcAft>
          <a:spcPct val="0"/>
        </a:spcAft>
        <a:defRPr sz="3200" b="1">
          <a:solidFill>
            <a:schemeClr val="tx1"/>
          </a:solidFill>
          <a:latin typeface="Arial" pitchFamily="34" charset="0"/>
          <a:cs typeface="Arial" pitchFamily="34" charset="0"/>
        </a:defRPr>
      </a:lvl3pPr>
      <a:lvl4pPr algn="l" rtl="0" eaLnBrk="0" fontAlgn="base" hangingPunct="0">
        <a:spcBef>
          <a:spcPct val="0"/>
        </a:spcBef>
        <a:spcAft>
          <a:spcPct val="0"/>
        </a:spcAft>
        <a:defRPr sz="3200" b="1">
          <a:solidFill>
            <a:schemeClr val="tx1"/>
          </a:solidFill>
          <a:latin typeface="Arial" pitchFamily="34" charset="0"/>
          <a:cs typeface="Arial" pitchFamily="34" charset="0"/>
        </a:defRPr>
      </a:lvl4pPr>
      <a:lvl5pPr algn="l" rtl="0" eaLnBrk="0" fontAlgn="base" hangingPunct="0">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p:titleStyle>
    <p:bodyStyle>
      <a:lvl1pPr marL="342900" indent="-342900" algn="l" rtl="0" eaLnBrk="0" fontAlgn="base" hangingPunct="0">
        <a:spcBef>
          <a:spcPct val="0"/>
        </a:spcBef>
        <a:spcAft>
          <a:spcPct val="20000"/>
        </a:spcAft>
        <a:buClr>
          <a:schemeClr val="tx1"/>
        </a:buClr>
        <a:buSzPct val="90000"/>
        <a:buFont typeface="Wingdings" panose="05000000000000000000" pitchFamily="2" charset="2"/>
        <a:buChar char="l"/>
        <a:defRPr sz="2400" b="1">
          <a:solidFill>
            <a:schemeClr val="tx1"/>
          </a:solidFill>
          <a:latin typeface="+mn-lt"/>
          <a:ea typeface="+mn-ea"/>
          <a:cs typeface="+mn-cs"/>
        </a:defRPr>
      </a:lvl1pPr>
      <a:lvl2pPr marL="685800" indent="-341313"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2pPr>
      <a:lvl3pPr marL="1036638" indent="-349250"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3pPr>
      <a:lvl4pPr marL="1393825" indent="-355600"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4pPr>
      <a:lvl5pPr marL="1981200" indent="-585788" algn="r" rtl="0" eaLnBrk="0" fontAlgn="base" hangingPunct="0">
        <a:spcBef>
          <a:spcPct val="0"/>
        </a:spcBef>
        <a:spcAft>
          <a:spcPct val="20000"/>
        </a:spcAft>
        <a:buChar char="»"/>
        <a:defRPr sz="1200" b="1">
          <a:solidFill>
            <a:schemeClr val="tx1"/>
          </a:solidFill>
          <a:latin typeface="+mn-lt"/>
          <a:cs typeface="+mn-cs"/>
        </a:defRPr>
      </a:lvl5pPr>
      <a:lvl6pPr marL="2438400" indent="-585788" algn="r" rtl="0" fontAlgn="base">
        <a:spcBef>
          <a:spcPct val="0"/>
        </a:spcBef>
        <a:spcAft>
          <a:spcPct val="20000"/>
        </a:spcAft>
        <a:defRPr sz="1200" b="1">
          <a:solidFill>
            <a:schemeClr val="tx1"/>
          </a:solidFill>
          <a:latin typeface="+mn-lt"/>
          <a:cs typeface="+mn-cs"/>
        </a:defRPr>
      </a:lvl6pPr>
      <a:lvl7pPr marL="2895600" indent="-585788" algn="r" rtl="0" fontAlgn="base">
        <a:spcBef>
          <a:spcPct val="0"/>
        </a:spcBef>
        <a:spcAft>
          <a:spcPct val="20000"/>
        </a:spcAft>
        <a:defRPr sz="1200" b="1">
          <a:solidFill>
            <a:schemeClr val="tx1"/>
          </a:solidFill>
          <a:latin typeface="+mn-lt"/>
          <a:cs typeface="+mn-cs"/>
        </a:defRPr>
      </a:lvl7pPr>
      <a:lvl8pPr marL="3352800" indent="-585788" algn="r" rtl="0" fontAlgn="base">
        <a:spcBef>
          <a:spcPct val="0"/>
        </a:spcBef>
        <a:spcAft>
          <a:spcPct val="20000"/>
        </a:spcAft>
        <a:defRPr sz="1200" b="1">
          <a:solidFill>
            <a:schemeClr val="tx1"/>
          </a:solidFill>
          <a:latin typeface="+mn-lt"/>
          <a:cs typeface="+mn-cs"/>
        </a:defRPr>
      </a:lvl8pPr>
      <a:lvl9pPr marL="3810000" indent="-585788" algn="r" rtl="0" fontAlgn="base">
        <a:spcBef>
          <a:spcPct val="0"/>
        </a:spcBef>
        <a:spcAft>
          <a:spcPct val="20000"/>
        </a:spcAft>
        <a:defRPr sz="12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266700" y="269875"/>
            <a:ext cx="8631238"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he-IL"/>
              <a:t>Click to edit Master title style</a:t>
            </a:r>
          </a:p>
        </p:txBody>
      </p:sp>
      <p:sp>
        <p:nvSpPr>
          <p:cNvPr id="15363" name="Text Placeholder 2"/>
          <p:cNvSpPr>
            <a:spLocks noGrp="1"/>
          </p:cNvSpPr>
          <p:nvPr>
            <p:ph type="body" idx="1"/>
          </p:nvPr>
        </p:nvSpPr>
        <p:spPr bwMode="auto">
          <a:xfrm>
            <a:off x="266700" y="1371600"/>
            <a:ext cx="852963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he-IL"/>
              <a:t>Click to edit Master text styles</a:t>
            </a:r>
          </a:p>
          <a:p>
            <a:pPr lvl="1"/>
            <a:r>
              <a:rPr lang="en-US" altLang="he-IL"/>
              <a:t>Second level</a:t>
            </a:r>
          </a:p>
          <a:p>
            <a:pPr lvl="2"/>
            <a:r>
              <a:rPr lang="en-US" altLang="he-IL"/>
              <a:t>Third level</a:t>
            </a:r>
          </a:p>
          <a:p>
            <a:pPr lvl="3"/>
            <a:r>
              <a:rPr lang="en-US" altLang="he-IL"/>
              <a:t>Fourth level</a:t>
            </a:r>
          </a:p>
          <a:p>
            <a:pPr lvl="4"/>
            <a:r>
              <a:rPr lang="en-US" altLang="he-IL"/>
              <a:t>Fifth level</a:t>
            </a:r>
          </a:p>
        </p:txBody>
      </p:sp>
      <p:sp>
        <p:nvSpPr>
          <p:cNvPr id="4" name="Date Placeholder 3"/>
          <p:cNvSpPr>
            <a:spLocks noGrp="1"/>
          </p:cNvSpPr>
          <p:nvPr>
            <p:ph type="dt" sz="half" idx="2"/>
          </p:nvPr>
        </p:nvSpPr>
        <p:spPr>
          <a:xfrm>
            <a:off x="885825" y="6451600"/>
            <a:ext cx="1260475" cy="269875"/>
          </a:xfrm>
          <a:prstGeom prst="rect">
            <a:avLst/>
          </a:prstGeom>
        </p:spPr>
        <p:txBody>
          <a:bodyPr vert="horz" lIns="91440" tIns="45720" rIns="91440" bIns="45720" rtlCol="0" anchor="ctr"/>
          <a:lstStyle>
            <a:lvl1pPr algn="l" defTabSz="457200" rtl="0" eaLnBrk="1" fontAlgn="auto" hangingPunct="1">
              <a:spcBef>
                <a:spcPts val="0"/>
              </a:spcBef>
              <a:spcAft>
                <a:spcPts val="0"/>
              </a:spcAft>
              <a:defRPr sz="1200">
                <a:solidFill>
                  <a:srgbClr val="9A3668">
                    <a:lumMod val="40000"/>
                    <a:lumOff val="60000"/>
                  </a:srgbClr>
                </a:solidFill>
                <a:latin typeface="+mn-lt"/>
                <a:cs typeface="+mn-cs"/>
              </a:defRPr>
            </a:lvl1pPr>
          </a:lstStyle>
          <a:p>
            <a:pPr>
              <a:defRPr/>
            </a:pPr>
            <a:fld id="{83450AFD-A717-49FF-A5B3-9DC1A94C6CEA}" type="datetimeFigureOut">
              <a:rPr lang="en-US"/>
              <a:pPr>
                <a:defRPr/>
              </a:pPr>
              <a:t>2/7/2017</a:t>
            </a:fld>
            <a:endParaRPr lang="en-US" dirty="0"/>
          </a:p>
        </p:txBody>
      </p:sp>
      <p:sp>
        <p:nvSpPr>
          <p:cNvPr id="5" name="Footer Placeholder 4"/>
          <p:cNvSpPr>
            <a:spLocks noGrp="1"/>
          </p:cNvSpPr>
          <p:nvPr>
            <p:ph type="ftr" sz="quarter" idx="3"/>
          </p:nvPr>
        </p:nvSpPr>
        <p:spPr>
          <a:xfrm>
            <a:off x="2246313" y="6451600"/>
            <a:ext cx="3844925" cy="269875"/>
          </a:xfrm>
          <a:prstGeom prst="rect">
            <a:avLst/>
          </a:prstGeom>
        </p:spPr>
        <p:txBody>
          <a:bodyPr vert="horz" lIns="91440" tIns="45720" rIns="91440" bIns="45720" rtlCol="0" anchor="ctr"/>
          <a:lstStyle>
            <a:lvl1pPr algn="ctr" defTabSz="457200" rtl="0" eaLnBrk="1" fontAlgn="auto" hangingPunct="1">
              <a:spcBef>
                <a:spcPts val="0"/>
              </a:spcBef>
              <a:spcAft>
                <a:spcPts val="0"/>
              </a:spcAft>
              <a:defRPr sz="1200">
                <a:solidFill>
                  <a:srgbClr val="9A3668">
                    <a:lumMod val="40000"/>
                    <a:lumOff val="60000"/>
                  </a:srgb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266700" y="6451600"/>
            <a:ext cx="531813" cy="269875"/>
          </a:xfrm>
          <a:prstGeom prst="rect">
            <a:avLst/>
          </a:prstGeom>
        </p:spPr>
        <p:txBody>
          <a:bodyPr vert="horz" wrap="square" lIns="91440" tIns="45720" rIns="91440" bIns="45720" numCol="1" anchor="ctr" anchorCtr="0" compatLnSpc="1">
            <a:prstTxWarp prst="textNoShape">
              <a:avLst/>
            </a:prstTxWarp>
          </a:bodyPr>
          <a:lstStyle>
            <a:lvl1pPr algn="l" defTabSz="457200" rtl="0">
              <a:defRPr sz="1200">
                <a:solidFill>
                  <a:srgbClr val="E0A6C3"/>
                </a:solidFill>
                <a:latin typeface="Arial" panose="020B0604020202020204" pitchFamily="34" charset="0"/>
              </a:defRPr>
            </a:lvl1pPr>
          </a:lstStyle>
          <a:p>
            <a:fld id="{D6ECF5FF-5181-4D2A-A651-53EA1F24A3A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503937" r:id="rId1"/>
    <p:sldLayoutId id="2147503938" r:id="rId2"/>
    <p:sldLayoutId id="2147503939" r:id="rId3"/>
    <p:sldLayoutId id="2147503940" r:id="rId4"/>
    <p:sldLayoutId id="2147503941" r:id="rId5"/>
    <p:sldLayoutId id="2147503942" r:id="rId6"/>
    <p:sldLayoutId id="2147503943" r:id="rId7"/>
    <p:sldLayoutId id="2147503944" r:id="rId8"/>
    <p:sldLayoutId id="2147503945" r:id="rId9"/>
    <p:sldLayoutId id="2147503946" r:id="rId10"/>
    <p:sldLayoutId id="2147503947" r:id="rId11"/>
    <p:sldLayoutId id="2147503948" r:id="rId12"/>
    <p:sldLayoutId id="2147503949" r:id="rId13"/>
  </p:sldLayoutIdLst>
  <p:txStyles>
    <p:titleStyle>
      <a:lvl1pPr algn="ctr" defTabSz="457200" rtl="0" eaLnBrk="0" fontAlgn="base" hangingPunct="0">
        <a:spcBef>
          <a:spcPct val="0"/>
        </a:spcBef>
        <a:spcAft>
          <a:spcPct val="0"/>
        </a:spcAft>
        <a:defRPr sz="3600" b="1" kern="1200">
          <a:solidFill>
            <a:schemeClr val="accent1"/>
          </a:solidFill>
          <a:latin typeface="+mj-lt"/>
          <a:ea typeface="+mj-ea"/>
          <a:cs typeface="+mj-cs"/>
        </a:defRPr>
      </a:lvl1pPr>
      <a:lvl2pPr algn="ctr" defTabSz="457200" rtl="0" eaLnBrk="0" fontAlgn="base" hangingPunct="0">
        <a:spcBef>
          <a:spcPct val="0"/>
        </a:spcBef>
        <a:spcAft>
          <a:spcPct val="0"/>
        </a:spcAft>
        <a:defRPr sz="3600" b="1">
          <a:solidFill>
            <a:schemeClr val="accent1"/>
          </a:solidFill>
          <a:latin typeface="Arial" charset="0"/>
        </a:defRPr>
      </a:lvl2pPr>
      <a:lvl3pPr algn="ctr" defTabSz="457200" rtl="0" eaLnBrk="0" fontAlgn="base" hangingPunct="0">
        <a:spcBef>
          <a:spcPct val="0"/>
        </a:spcBef>
        <a:spcAft>
          <a:spcPct val="0"/>
        </a:spcAft>
        <a:defRPr sz="3600" b="1">
          <a:solidFill>
            <a:schemeClr val="accent1"/>
          </a:solidFill>
          <a:latin typeface="Arial" charset="0"/>
        </a:defRPr>
      </a:lvl3pPr>
      <a:lvl4pPr algn="ctr" defTabSz="457200" rtl="0" eaLnBrk="0" fontAlgn="base" hangingPunct="0">
        <a:spcBef>
          <a:spcPct val="0"/>
        </a:spcBef>
        <a:spcAft>
          <a:spcPct val="0"/>
        </a:spcAft>
        <a:defRPr sz="3600" b="1">
          <a:solidFill>
            <a:schemeClr val="accent1"/>
          </a:solidFill>
          <a:latin typeface="Arial" charset="0"/>
        </a:defRPr>
      </a:lvl4pPr>
      <a:lvl5pPr algn="ctr" defTabSz="457200" rtl="0" eaLnBrk="0" fontAlgn="base" hangingPunct="0">
        <a:spcBef>
          <a:spcPct val="0"/>
        </a:spcBef>
        <a:spcAft>
          <a:spcPct val="0"/>
        </a:spcAft>
        <a:defRPr sz="3600" b="1">
          <a:solidFill>
            <a:schemeClr val="accent1"/>
          </a:solidFill>
          <a:latin typeface="Arial" charset="0"/>
        </a:defRPr>
      </a:lvl5pPr>
      <a:lvl6pPr marL="457200" algn="l" defTabSz="457200" rtl="0" eaLnBrk="1" fontAlgn="base" hangingPunct="1">
        <a:spcBef>
          <a:spcPct val="0"/>
        </a:spcBef>
        <a:spcAft>
          <a:spcPct val="0"/>
        </a:spcAft>
        <a:defRPr sz="4000" b="1">
          <a:solidFill>
            <a:schemeClr val="accent1"/>
          </a:solidFill>
          <a:latin typeface="Arial" charset="0"/>
        </a:defRPr>
      </a:lvl6pPr>
      <a:lvl7pPr marL="914400" algn="l" defTabSz="457200" rtl="0" eaLnBrk="1" fontAlgn="base" hangingPunct="1">
        <a:spcBef>
          <a:spcPct val="0"/>
        </a:spcBef>
        <a:spcAft>
          <a:spcPct val="0"/>
        </a:spcAft>
        <a:defRPr sz="4000" b="1">
          <a:solidFill>
            <a:schemeClr val="accent1"/>
          </a:solidFill>
          <a:latin typeface="Arial" charset="0"/>
        </a:defRPr>
      </a:lvl7pPr>
      <a:lvl8pPr marL="1371600" algn="l" defTabSz="457200" rtl="0" eaLnBrk="1" fontAlgn="base" hangingPunct="1">
        <a:spcBef>
          <a:spcPct val="0"/>
        </a:spcBef>
        <a:spcAft>
          <a:spcPct val="0"/>
        </a:spcAft>
        <a:defRPr sz="4000" b="1">
          <a:solidFill>
            <a:schemeClr val="accent1"/>
          </a:solidFill>
          <a:latin typeface="Arial" charset="0"/>
        </a:defRPr>
      </a:lvl8pPr>
      <a:lvl9pPr marL="1828800" algn="l" defTabSz="457200" rtl="0" eaLnBrk="1" fontAlgn="base" hangingPunct="1">
        <a:spcBef>
          <a:spcPct val="0"/>
        </a:spcBef>
        <a:spcAft>
          <a:spcPct val="0"/>
        </a:spcAft>
        <a:defRPr sz="4000" b="1">
          <a:solidFill>
            <a:schemeClr val="accent1"/>
          </a:solidFill>
          <a:latin typeface="Arial"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800" b="1"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400" b="1"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000" b="1"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b="1"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b="1"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386" name="shpPlaceholderTitle"/>
          <p:cNvSpPr>
            <a:spLocks noGrp="1" noChangeArrowheads="1"/>
          </p:cNvSpPr>
          <p:nvPr>
            <p:ph type="title"/>
          </p:nvPr>
        </p:nvSpPr>
        <p:spPr bwMode="auto">
          <a:xfrm>
            <a:off x="388938" y="452438"/>
            <a:ext cx="73660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he-IL"/>
              <a:t>Click to edit Master title style</a:t>
            </a:r>
          </a:p>
        </p:txBody>
      </p:sp>
      <p:sp>
        <p:nvSpPr>
          <p:cNvPr id="16387" name="shpPlaceholderMain"/>
          <p:cNvSpPr>
            <a:spLocks noGrp="1" noChangeArrowheads="1"/>
          </p:cNvSpPr>
          <p:nvPr>
            <p:ph type="body" idx="1"/>
          </p:nvPr>
        </p:nvSpPr>
        <p:spPr bwMode="auto">
          <a:xfrm>
            <a:off x="396875" y="1806575"/>
            <a:ext cx="83550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he-IL"/>
              <a:t>Click to edit Master text styles</a:t>
            </a:r>
          </a:p>
          <a:p>
            <a:pPr lvl="1"/>
            <a:r>
              <a:rPr lang="en-US" altLang="he-IL"/>
              <a:t>Second level</a:t>
            </a:r>
          </a:p>
          <a:p>
            <a:pPr lvl="2"/>
            <a:r>
              <a:rPr lang="en-US" altLang="he-IL"/>
              <a:t>Third level</a:t>
            </a:r>
          </a:p>
          <a:p>
            <a:pPr lvl="3"/>
            <a:r>
              <a:rPr lang="en-US" altLang="he-IL"/>
              <a:t>Fourth level</a:t>
            </a:r>
          </a:p>
          <a:p>
            <a:pPr lvl="4"/>
            <a:r>
              <a:rPr lang="en-US" altLang="he-IL"/>
              <a:t>Fifth level</a:t>
            </a:r>
          </a:p>
        </p:txBody>
      </p:sp>
      <p:grpSp>
        <p:nvGrpSpPr>
          <p:cNvPr id="16388" name="shpGridNormal" hidden="1"/>
          <p:cNvGrpSpPr>
            <a:grpSpLocks/>
          </p:cNvGrpSpPr>
          <p:nvPr/>
        </p:nvGrpSpPr>
        <p:grpSpPr bwMode="auto">
          <a:xfrm>
            <a:off x="396875" y="514350"/>
            <a:ext cx="8355013" cy="6005513"/>
            <a:chOff x="271" y="324"/>
            <a:chExt cx="5701" cy="3783"/>
          </a:xfrm>
        </p:grpSpPr>
        <p:sp>
          <p:nvSpPr>
            <p:cNvPr id="31751"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sp>
          <p:nvSpPr>
            <p:cNvPr id="31752"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sp>
          <p:nvSpPr>
            <p:cNvPr id="31753" name="shpGridFooter" hidden="1"/>
            <p:cNvSpPr>
              <a:spLocks noChangeArrowheads="1"/>
            </p:cNvSpPr>
            <p:nvPr userDrawn="1"/>
          </p:nvSpPr>
          <p:spPr bwMode="auto">
            <a:xfrm>
              <a:off x="271" y="4005"/>
              <a:ext cx="5701" cy="102"/>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grpSp>
      <p:pic>
        <p:nvPicPr>
          <p:cNvPr id="16389" name="shpLogoPicDark"/>
          <p:cNvPicPr>
            <a:picLocks/>
          </p:cNvPicPr>
          <p:nvPr/>
        </p:nvPicPr>
        <p:blipFill>
          <a:blip r:embed="rId1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oter Placeholder 4"/>
          <p:cNvSpPr txBox="1">
            <a:spLocks/>
          </p:cNvSpPr>
          <p:nvPr/>
        </p:nvSpPr>
        <p:spPr>
          <a:xfrm>
            <a:off x="3260725" y="6370638"/>
            <a:ext cx="2622550" cy="487362"/>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sz="1000" dirty="0">
                <a:solidFill>
                  <a:srgbClr val="FF0000"/>
                </a:solidFill>
                <a:latin typeface="Arial" pitchFamily="34" charset="0"/>
                <a:cs typeface="Arial" pitchFamily="34" charset="0"/>
              </a:rPr>
              <a:t>For internal use only</a:t>
            </a:r>
          </a:p>
        </p:txBody>
      </p:sp>
    </p:spTree>
  </p:cSld>
  <p:clrMap bg1="lt1" tx1="dk1" bg2="lt2" tx2="dk2" accent1="accent1" accent2="accent2" accent3="accent3" accent4="accent4" accent5="accent5" accent6="accent6" hlink="hlink" folHlink="folHlink"/>
  <p:sldLayoutIdLst>
    <p:sldLayoutId id="2147503950" r:id="rId1"/>
    <p:sldLayoutId id="2147503951" r:id="rId2"/>
    <p:sldLayoutId id="2147503952" r:id="rId3"/>
    <p:sldLayoutId id="2147503953" r:id="rId4"/>
    <p:sldLayoutId id="2147503954" r:id="rId5"/>
    <p:sldLayoutId id="2147503955" r:id="rId6"/>
    <p:sldLayoutId id="2147503956" r:id="rId7"/>
    <p:sldLayoutId id="2147503957" r:id="rId8"/>
    <p:sldLayoutId id="2147503958" r:id="rId9"/>
    <p:sldLayoutId id="2147503959" r:id="rId10"/>
    <p:sldLayoutId id="2147503960" r:id="rId11"/>
  </p:sldLayoutIdLs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Imago" pitchFamily="2" charset="0"/>
        </a:defRPr>
      </a:lvl2pPr>
      <a:lvl3pPr algn="l" rtl="0" eaLnBrk="0" fontAlgn="base" hangingPunct="0">
        <a:spcBef>
          <a:spcPct val="0"/>
        </a:spcBef>
        <a:spcAft>
          <a:spcPct val="0"/>
        </a:spcAft>
        <a:defRPr sz="2600" b="1">
          <a:solidFill>
            <a:schemeClr val="tx1"/>
          </a:solidFill>
          <a:latin typeface="Imago" pitchFamily="2" charset="0"/>
        </a:defRPr>
      </a:lvl3pPr>
      <a:lvl4pPr algn="l" rtl="0" eaLnBrk="0" fontAlgn="base" hangingPunct="0">
        <a:spcBef>
          <a:spcPct val="0"/>
        </a:spcBef>
        <a:spcAft>
          <a:spcPct val="0"/>
        </a:spcAft>
        <a:defRPr sz="2600" b="1">
          <a:solidFill>
            <a:schemeClr val="tx1"/>
          </a:solidFill>
          <a:latin typeface="Imago" pitchFamily="2" charset="0"/>
        </a:defRPr>
      </a:lvl4pPr>
      <a:lvl5pPr algn="l" rtl="0" eaLnBrk="0" fontAlgn="base" hangingPunct="0">
        <a:spcBef>
          <a:spcPct val="0"/>
        </a:spcBef>
        <a:spcAft>
          <a:spcPct val="0"/>
        </a:spcAft>
        <a:defRPr sz="2600" b="1">
          <a:solidFill>
            <a:schemeClr val="tx1"/>
          </a:solidFill>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anose="020B0604020202020204" pitchFamily="34" charset="0"/>
        <a:buChar char="•"/>
        <a:defRPr sz="2000">
          <a:solidFill>
            <a:schemeClr val="tx1"/>
          </a:solidFill>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latin typeface="+mn-lt"/>
        </a:defRPr>
      </a:lvl2pPr>
      <a:lvl3pPr marL="1241425" indent="-287338" algn="l" rtl="0" eaLnBrk="0" fontAlgn="base" hangingPunct="0">
        <a:spcBef>
          <a:spcPct val="20000"/>
        </a:spcBef>
        <a:spcAft>
          <a:spcPct val="0"/>
        </a:spcAft>
        <a:buChar char="•"/>
        <a:defRPr sz="2000">
          <a:solidFill>
            <a:schemeClr val="tx1"/>
          </a:solidFill>
          <a:latin typeface="+mn-lt"/>
        </a:defRPr>
      </a:lvl3pPr>
      <a:lvl4pPr marL="1719263" indent="-287338" algn="l" rtl="0" eaLnBrk="0" fontAlgn="base" hangingPunct="0">
        <a:spcBef>
          <a:spcPct val="20000"/>
        </a:spcBef>
        <a:spcAft>
          <a:spcPct val="0"/>
        </a:spcAft>
        <a:buChar char="–"/>
        <a:defRPr sz="2000">
          <a:solidFill>
            <a:schemeClr val="tx1"/>
          </a:solidFill>
          <a:latin typeface="+mn-lt"/>
        </a:defRPr>
      </a:lvl4pPr>
      <a:lvl5pPr marL="2195513" indent="-285750" algn="l" rtl="0" eaLnBrk="0" fontAlgn="base" hangingPunct="0">
        <a:spcBef>
          <a:spcPct val="20000"/>
        </a:spcBef>
        <a:spcAft>
          <a:spcPct val="0"/>
        </a:spcAft>
        <a:buChar char="»"/>
        <a:defRPr sz="2000">
          <a:solidFill>
            <a:schemeClr val="tx1"/>
          </a:solidFill>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0" name="shpPlaceholderDate"/>
          <p:cNvSpPr>
            <a:spLocks noGrp="1" noChangeArrowheads="1"/>
          </p:cNvSpPr>
          <p:nvPr>
            <p:ph type="dt" sz="half" idx="2"/>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algn="ctr" rtl="0" eaLnBrk="0" hangingPunct="0">
              <a:spcBef>
                <a:spcPct val="0"/>
              </a:spcBef>
              <a:defRPr sz="1600">
                <a:solidFill>
                  <a:srgbClr val="000000"/>
                </a:solidFill>
                <a:uFillTx/>
                <a:latin typeface="Imago"/>
                <a:cs typeface="+mn-cs"/>
              </a:defRPr>
            </a:lvl1pPr>
          </a:lstStyle>
          <a:p>
            <a:pPr>
              <a:defRPr/>
            </a:pPr>
            <a:endParaRPr lang="en-US"/>
          </a:p>
        </p:txBody>
      </p:sp>
      <p:sp>
        <p:nvSpPr>
          <p:cNvPr id="40961" name="shpPlaceholderNumber"/>
          <p:cNvSpPr>
            <a:spLocks noGrp="1" noChangeArrowheads="1"/>
          </p:cNvSpPr>
          <p:nvPr>
            <p:ph type="sldNum" sz="quarter" idx="4"/>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rtl="0" eaLnBrk="0" hangingPunct="0">
              <a:defRPr sz="1600">
                <a:solidFill>
                  <a:srgbClr val="000000"/>
                </a:solidFill>
                <a:latin typeface="Imago"/>
              </a:defRPr>
            </a:lvl1pPr>
          </a:lstStyle>
          <a:p>
            <a:fld id="{3B80A362-96BA-4F27-85D9-D27296A57F1C}" type="slidenum">
              <a:rPr lang="en-US" altLang="en-US"/>
              <a:pPr/>
              <a:t>‹#›</a:t>
            </a:fld>
            <a:endParaRPr lang="en-US" altLang="en-US"/>
          </a:p>
        </p:txBody>
      </p:sp>
      <p:sp>
        <p:nvSpPr>
          <p:cNvPr id="17412" name="shpPlaceholderTitle"/>
          <p:cNvSpPr>
            <a:spLocks noGrp="1" noChangeArrowheads="1"/>
          </p:cNvSpPr>
          <p:nvPr>
            <p:ph type="title"/>
          </p:nvPr>
        </p:nvSpPr>
        <p:spPr bwMode="auto">
          <a:xfrm>
            <a:off x="388938" y="452438"/>
            <a:ext cx="73660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he-IL"/>
              <a:t>Click to edit Master title style</a:t>
            </a:r>
          </a:p>
        </p:txBody>
      </p:sp>
      <p:sp>
        <p:nvSpPr>
          <p:cNvPr id="17413" name="shpPlaceholderMain"/>
          <p:cNvSpPr>
            <a:spLocks noGrp="1" noChangeArrowheads="1"/>
          </p:cNvSpPr>
          <p:nvPr>
            <p:ph type="body" idx="1"/>
          </p:nvPr>
        </p:nvSpPr>
        <p:spPr bwMode="auto">
          <a:xfrm>
            <a:off x="396875" y="1806575"/>
            <a:ext cx="83550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he-IL"/>
              <a:t>Click to edit Master text styles</a:t>
            </a:r>
          </a:p>
          <a:p>
            <a:pPr lvl="1"/>
            <a:r>
              <a:rPr lang="en-US" altLang="he-IL"/>
              <a:t>Second level</a:t>
            </a:r>
          </a:p>
          <a:p>
            <a:pPr lvl="2"/>
            <a:r>
              <a:rPr lang="en-US" altLang="he-IL"/>
              <a:t>Third level</a:t>
            </a:r>
          </a:p>
          <a:p>
            <a:pPr lvl="3"/>
            <a:r>
              <a:rPr lang="en-US" altLang="he-IL"/>
              <a:t>Fourth level</a:t>
            </a:r>
          </a:p>
          <a:p>
            <a:pPr lvl="4"/>
            <a:r>
              <a:rPr lang="en-US" altLang="he-IL"/>
              <a:t>Fifth level</a:t>
            </a:r>
          </a:p>
        </p:txBody>
      </p:sp>
      <p:grpSp>
        <p:nvGrpSpPr>
          <p:cNvPr id="17414" name="shpGridNormal" hidden="1"/>
          <p:cNvGrpSpPr>
            <a:grpSpLocks/>
          </p:cNvGrpSpPr>
          <p:nvPr/>
        </p:nvGrpSpPr>
        <p:grpSpPr bwMode="auto">
          <a:xfrm>
            <a:off x="396875" y="514350"/>
            <a:ext cx="8355013" cy="6005513"/>
            <a:chOff x="271" y="324"/>
            <a:chExt cx="5701" cy="3783"/>
          </a:xfrm>
        </p:grpSpPr>
        <p:sp>
          <p:nvSpPr>
            <p:cNvPr id="2970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sp>
          <p:nvSpPr>
            <p:cNvPr id="2970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sp>
          <p:nvSpPr>
            <p:cNvPr id="29707" name="shpGridFooter" hidden="1"/>
            <p:cNvSpPr>
              <a:spLocks noChangeArrowheads="1"/>
            </p:cNvSpPr>
            <p:nvPr userDrawn="1"/>
          </p:nvSpPr>
          <p:spPr bwMode="auto">
            <a:xfrm>
              <a:off x="271" y="4005"/>
              <a:ext cx="5701" cy="102"/>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grpSp>
      <p:pic>
        <p:nvPicPr>
          <p:cNvPr id="17415" name="shpLogoPicDark"/>
          <p:cNvPicPr>
            <a:picLocks/>
          </p:cNvPicPr>
          <p:nvPr/>
        </p:nvPicPr>
        <p:blipFill>
          <a:blip r:embed="rId16">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oter Placeholder 4"/>
          <p:cNvSpPr txBox="1">
            <a:spLocks/>
          </p:cNvSpPr>
          <p:nvPr/>
        </p:nvSpPr>
        <p:spPr>
          <a:xfrm>
            <a:off x="3260725" y="6370638"/>
            <a:ext cx="2622550" cy="487362"/>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sz="1000" dirty="0">
                <a:solidFill>
                  <a:srgbClr val="FF0000"/>
                </a:solidFill>
                <a:latin typeface="Arial" pitchFamily="34" charset="0"/>
                <a:cs typeface="Arial" pitchFamily="34" charset="0"/>
              </a:rPr>
              <a:t>For internal use only</a:t>
            </a:r>
          </a:p>
        </p:txBody>
      </p:sp>
    </p:spTree>
  </p:cSld>
  <p:clrMap bg1="lt1" tx1="dk1" bg2="lt2" tx2="dk2" accent1="accent1" accent2="accent2" accent3="accent3" accent4="accent4" accent5="accent5" accent6="accent6" hlink="hlink" folHlink="folHlink"/>
  <p:sldLayoutIdLst>
    <p:sldLayoutId id="2147503962" r:id="rId1"/>
    <p:sldLayoutId id="2147503963" r:id="rId2"/>
    <p:sldLayoutId id="2147503964" r:id="rId3"/>
    <p:sldLayoutId id="2147503965" r:id="rId4"/>
    <p:sldLayoutId id="2147503966" r:id="rId5"/>
    <p:sldLayoutId id="2147503967" r:id="rId6"/>
    <p:sldLayoutId id="2147503968" r:id="rId7"/>
    <p:sldLayoutId id="2147503969" r:id="rId8"/>
    <p:sldLayoutId id="2147503970" r:id="rId9"/>
    <p:sldLayoutId id="2147503971" r:id="rId10"/>
    <p:sldLayoutId id="2147503972" r:id="rId11"/>
    <p:sldLayoutId id="2147503973" r:id="rId12"/>
    <p:sldLayoutId id="2147503974" r:id="rId13"/>
    <p:sldLayoutId id="2147503975" r:id="rId14"/>
  </p:sldLayoutIdLs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Imago" pitchFamily="2" charset="0"/>
        </a:defRPr>
      </a:lvl2pPr>
      <a:lvl3pPr algn="l" rtl="0" eaLnBrk="0" fontAlgn="base" hangingPunct="0">
        <a:spcBef>
          <a:spcPct val="0"/>
        </a:spcBef>
        <a:spcAft>
          <a:spcPct val="0"/>
        </a:spcAft>
        <a:defRPr sz="2600" b="1">
          <a:solidFill>
            <a:schemeClr val="tx1"/>
          </a:solidFill>
          <a:latin typeface="Imago" pitchFamily="2" charset="0"/>
        </a:defRPr>
      </a:lvl3pPr>
      <a:lvl4pPr algn="l" rtl="0" eaLnBrk="0" fontAlgn="base" hangingPunct="0">
        <a:spcBef>
          <a:spcPct val="0"/>
        </a:spcBef>
        <a:spcAft>
          <a:spcPct val="0"/>
        </a:spcAft>
        <a:defRPr sz="2600" b="1">
          <a:solidFill>
            <a:schemeClr val="tx1"/>
          </a:solidFill>
          <a:latin typeface="Imago" pitchFamily="2" charset="0"/>
        </a:defRPr>
      </a:lvl4pPr>
      <a:lvl5pPr algn="l" rtl="0" eaLnBrk="0" fontAlgn="base" hangingPunct="0">
        <a:spcBef>
          <a:spcPct val="0"/>
        </a:spcBef>
        <a:spcAft>
          <a:spcPct val="0"/>
        </a:spcAft>
        <a:defRPr sz="2600" b="1">
          <a:solidFill>
            <a:schemeClr val="tx1"/>
          </a:solidFill>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anose="020B0604020202020204" pitchFamily="34" charset="0"/>
        <a:buChar char="•"/>
        <a:defRPr sz="2000">
          <a:solidFill>
            <a:schemeClr val="tx1"/>
          </a:solidFill>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latin typeface="+mn-lt"/>
        </a:defRPr>
      </a:lvl2pPr>
      <a:lvl3pPr marL="1241425" indent="-287338" algn="l" rtl="0" eaLnBrk="0" fontAlgn="base" hangingPunct="0">
        <a:spcBef>
          <a:spcPct val="20000"/>
        </a:spcBef>
        <a:spcAft>
          <a:spcPct val="0"/>
        </a:spcAft>
        <a:buChar char="•"/>
        <a:defRPr sz="2000">
          <a:solidFill>
            <a:schemeClr val="tx1"/>
          </a:solidFill>
          <a:latin typeface="+mn-lt"/>
        </a:defRPr>
      </a:lvl3pPr>
      <a:lvl4pPr marL="1719263" indent="-287338" algn="l" rtl="0" eaLnBrk="0" fontAlgn="base" hangingPunct="0">
        <a:spcBef>
          <a:spcPct val="20000"/>
        </a:spcBef>
        <a:spcAft>
          <a:spcPct val="0"/>
        </a:spcAft>
        <a:buChar char="–"/>
        <a:defRPr sz="2000">
          <a:solidFill>
            <a:schemeClr val="tx1"/>
          </a:solidFill>
          <a:latin typeface="+mn-lt"/>
        </a:defRPr>
      </a:lvl4pPr>
      <a:lvl5pPr marL="2195513" indent="-285750" algn="l" rtl="0" eaLnBrk="0" fontAlgn="base" hangingPunct="0">
        <a:spcBef>
          <a:spcPct val="20000"/>
        </a:spcBef>
        <a:spcAft>
          <a:spcPct val="0"/>
        </a:spcAft>
        <a:buChar char="»"/>
        <a:defRPr sz="2000">
          <a:solidFill>
            <a:schemeClr val="tx1"/>
          </a:solidFill>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030374"/>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bwMode="auto">
          <a:xfrm>
            <a:off x="457200" y="1482725"/>
            <a:ext cx="82296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8435" name="Line 3"/>
          <p:cNvSpPr>
            <a:spLocks noChangeShapeType="1"/>
          </p:cNvSpPr>
          <p:nvPr/>
        </p:nvSpPr>
        <p:spPr bwMode="auto">
          <a:xfrm>
            <a:off x="457200" y="1408113"/>
            <a:ext cx="8686800"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8436" name="Rectangle 4"/>
          <p:cNvSpPr>
            <a:spLocks noGrp="1" noChangeArrowheads="1"/>
          </p:cNvSpPr>
          <p:nvPr>
            <p:ph type="title"/>
          </p:nvPr>
        </p:nvSpPr>
        <p:spPr bwMode="auto">
          <a:xfrm>
            <a:off x="457200" y="274638"/>
            <a:ext cx="8239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p>
            <a:pPr lvl="0"/>
            <a:r>
              <a:rPr lang="en-GB" altLang="en-US"/>
              <a:t>Click to edit Master title style</a:t>
            </a:r>
          </a:p>
        </p:txBody>
      </p:sp>
    </p:spTree>
  </p:cSld>
  <p:clrMap bg1="dk2" tx1="lt1" bg2="dk1" tx2="lt2" accent1="accent1" accent2="accent2" accent3="accent3" accent4="accent4" accent5="accent5" accent6="accent6" hlink="hlink" folHlink="folHlink"/>
  <p:sldLayoutIdLst>
    <p:sldLayoutId id="2147503976" r:id="rId1"/>
    <p:sldLayoutId id="2147503977" r:id="rId2"/>
    <p:sldLayoutId id="2147503978" r:id="rId3"/>
    <p:sldLayoutId id="2147503979" r:id="rId4"/>
    <p:sldLayoutId id="2147503980" r:id="rId5"/>
    <p:sldLayoutId id="2147503981" r:id="rId6"/>
    <p:sldLayoutId id="2147503982" r:id="rId7"/>
    <p:sldLayoutId id="2147503983" r:id="rId8"/>
    <p:sldLayoutId id="2147503984" r:id="rId9"/>
    <p:sldLayoutId id="2147503985" r:id="rId10"/>
    <p:sldLayoutId id="2147503986" r:id="rId11"/>
    <p:sldLayoutId id="2147503987" r:id="rId12"/>
  </p:sldLayoutIdLst>
  <p:transition>
    <p:wipe dir="r"/>
  </p:transition>
  <p:txStyles>
    <p:titleStyle>
      <a:lvl1pPr algn="l" rtl="0" eaLnBrk="0" fontAlgn="base" hangingPunct="0">
        <a:spcBef>
          <a:spcPct val="0"/>
        </a:spcBef>
        <a:spcAft>
          <a:spcPct val="0"/>
        </a:spcAft>
        <a:defRPr sz="3200" b="1">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pitchFamily="34" charset="0"/>
          <a:cs typeface="Arial" pitchFamily="34" charset="0"/>
        </a:defRPr>
      </a:lvl2pPr>
      <a:lvl3pPr algn="l" rtl="0" eaLnBrk="0" fontAlgn="base" hangingPunct="0">
        <a:spcBef>
          <a:spcPct val="0"/>
        </a:spcBef>
        <a:spcAft>
          <a:spcPct val="0"/>
        </a:spcAft>
        <a:defRPr sz="3200" b="1">
          <a:solidFill>
            <a:schemeClr val="tx1"/>
          </a:solidFill>
          <a:latin typeface="Arial" pitchFamily="34" charset="0"/>
          <a:cs typeface="Arial" pitchFamily="34" charset="0"/>
        </a:defRPr>
      </a:lvl3pPr>
      <a:lvl4pPr algn="l" rtl="0" eaLnBrk="0" fontAlgn="base" hangingPunct="0">
        <a:spcBef>
          <a:spcPct val="0"/>
        </a:spcBef>
        <a:spcAft>
          <a:spcPct val="0"/>
        </a:spcAft>
        <a:defRPr sz="3200" b="1">
          <a:solidFill>
            <a:schemeClr val="tx1"/>
          </a:solidFill>
          <a:latin typeface="Arial" pitchFamily="34" charset="0"/>
          <a:cs typeface="Arial" pitchFamily="34" charset="0"/>
        </a:defRPr>
      </a:lvl4pPr>
      <a:lvl5pPr algn="l" rtl="0" eaLnBrk="0" fontAlgn="base" hangingPunct="0">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p:titleStyle>
    <p:bodyStyle>
      <a:lvl1pPr marL="342900" indent="-342900" algn="l" rtl="0" eaLnBrk="0" fontAlgn="base" hangingPunct="0">
        <a:spcBef>
          <a:spcPct val="0"/>
        </a:spcBef>
        <a:spcAft>
          <a:spcPct val="20000"/>
        </a:spcAft>
        <a:buClr>
          <a:schemeClr val="tx1"/>
        </a:buClr>
        <a:buSzPct val="90000"/>
        <a:buFont typeface="Wingdings" panose="05000000000000000000" pitchFamily="2" charset="2"/>
        <a:buChar char="l"/>
        <a:defRPr sz="2400" b="1">
          <a:solidFill>
            <a:schemeClr val="tx1"/>
          </a:solidFill>
          <a:latin typeface="+mn-lt"/>
          <a:ea typeface="+mn-ea"/>
          <a:cs typeface="+mn-cs"/>
        </a:defRPr>
      </a:lvl1pPr>
      <a:lvl2pPr marL="685800" indent="-341313"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2pPr>
      <a:lvl3pPr marL="1036638" indent="-349250"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3pPr>
      <a:lvl4pPr marL="1393825" indent="-355600"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4pPr>
      <a:lvl5pPr marL="1981200" indent="-585788" algn="r" rtl="0" eaLnBrk="0" fontAlgn="base" hangingPunct="0">
        <a:spcBef>
          <a:spcPct val="0"/>
        </a:spcBef>
        <a:spcAft>
          <a:spcPct val="20000"/>
        </a:spcAft>
        <a:defRPr sz="1200" b="1">
          <a:solidFill>
            <a:schemeClr val="tx1"/>
          </a:solidFill>
          <a:latin typeface="+mn-lt"/>
          <a:cs typeface="+mn-cs"/>
        </a:defRPr>
      </a:lvl5pPr>
      <a:lvl6pPr marL="2438400" indent="-585788" algn="r" rtl="0" fontAlgn="base">
        <a:spcBef>
          <a:spcPct val="0"/>
        </a:spcBef>
        <a:spcAft>
          <a:spcPct val="20000"/>
        </a:spcAft>
        <a:defRPr sz="1200" b="1">
          <a:solidFill>
            <a:schemeClr val="tx1"/>
          </a:solidFill>
          <a:latin typeface="+mn-lt"/>
          <a:cs typeface="+mn-cs"/>
        </a:defRPr>
      </a:lvl6pPr>
      <a:lvl7pPr marL="2895600" indent="-585788" algn="r" rtl="0" fontAlgn="base">
        <a:spcBef>
          <a:spcPct val="0"/>
        </a:spcBef>
        <a:spcAft>
          <a:spcPct val="20000"/>
        </a:spcAft>
        <a:defRPr sz="1200" b="1">
          <a:solidFill>
            <a:schemeClr val="tx1"/>
          </a:solidFill>
          <a:latin typeface="+mn-lt"/>
          <a:cs typeface="+mn-cs"/>
        </a:defRPr>
      </a:lvl7pPr>
      <a:lvl8pPr marL="3352800" indent="-585788" algn="r" rtl="0" fontAlgn="base">
        <a:spcBef>
          <a:spcPct val="0"/>
        </a:spcBef>
        <a:spcAft>
          <a:spcPct val="20000"/>
        </a:spcAft>
        <a:defRPr sz="1200" b="1">
          <a:solidFill>
            <a:schemeClr val="tx1"/>
          </a:solidFill>
          <a:latin typeface="+mn-lt"/>
          <a:cs typeface="+mn-cs"/>
        </a:defRPr>
      </a:lvl8pPr>
      <a:lvl9pPr marL="3810000" indent="-585788" algn="r" rtl="0" fontAlgn="base">
        <a:spcBef>
          <a:spcPct val="0"/>
        </a:spcBef>
        <a:spcAft>
          <a:spcPct val="20000"/>
        </a:spcAft>
        <a:defRPr sz="12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446088" y="2603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br>
              <a:rPr lang="en-GB" altLang="en-US"/>
            </a:br>
            <a:r>
              <a:rPr lang="en-GB" altLang="en-US"/>
              <a:t>Click to edit Master title style</a:t>
            </a:r>
          </a:p>
        </p:txBody>
      </p:sp>
      <p:sp>
        <p:nvSpPr>
          <p:cNvPr id="20483" name="Rectangle 3"/>
          <p:cNvSpPr>
            <a:spLocks noGrp="1" noChangeArrowheads="1"/>
          </p:cNvSpPr>
          <p:nvPr>
            <p:ph type="body" idx="1"/>
          </p:nvPr>
        </p:nvSpPr>
        <p:spPr bwMode="auto">
          <a:xfrm>
            <a:off x="395288" y="1639888"/>
            <a:ext cx="8353425"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pic>
        <p:nvPicPr>
          <p:cNvPr id="20484" name="Picture 3" descr="\\Server-T2\Public\Congress\2002-2013 Past events\2012 ELCC\Logo\IASLC_logos\NEW_IASLC_FINAL.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6325" y="6435725"/>
            <a:ext cx="947738"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4" descr="\\Server-T2\Public\Head Office\Publications\LOGOS\0_ESMO\ESM_Logo_Rasterizzato\ESMO_logo_med-smal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2500" y="6464300"/>
            <a:ext cx="935038"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1403350" y="6499225"/>
            <a:ext cx="1152525" cy="246063"/>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defRPr/>
            </a:pPr>
            <a:r>
              <a:rPr lang="en-US" sz="1000" b="1" dirty="0">
                <a:solidFill>
                  <a:srgbClr val="000000"/>
                </a:solidFill>
                <a:cs typeface="Arial" charset="0"/>
              </a:rPr>
              <a:t>Organisers</a:t>
            </a:r>
            <a:endParaRPr lang="en-GB" sz="1000" b="1" dirty="0">
              <a:solidFill>
                <a:srgbClr val="000000"/>
              </a:solidFill>
              <a:cs typeface="Arial" charset="0"/>
            </a:endParaRPr>
          </a:p>
        </p:txBody>
      </p:sp>
      <p:sp>
        <p:nvSpPr>
          <p:cNvPr id="8" name="TextBox 7"/>
          <p:cNvSpPr txBox="1">
            <a:spLocks noChangeArrowheads="1"/>
          </p:cNvSpPr>
          <p:nvPr/>
        </p:nvSpPr>
        <p:spPr bwMode="auto">
          <a:xfrm>
            <a:off x="1330325" y="6062663"/>
            <a:ext cx="2736850" cy="246062"/>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defRPr/>
            </a:pPr>
            <a:r>
              <a:rPr lang="en-US" sz="1000" b="1" dirty="0">
                <a:solidFill>
                  <a:srgbClr val="000000"/>
                </a:solidFill>
                <a:cs typeface="Arial" charset="0"/>
              </a:rPr>
              <a:t>15-18 April 2015, Geneva, Switzerland</a:t>
            </a:r>
            <a:endParaRPr lang="en-GB" sz="1000" b="1" dirty="0">
              <a:solidFill>
                <a:srgbClr val="000000"/>
              </a:solidFill>
              <a:cs typeface="Arial" charset="0"/>
            </a:endParaRPr>
          </a:p>
        </p:txBody>
      </p:sp>
      <p:pic>
        <p:nvPicPr>
          <p:cNvPr id="20488" name="Picture 9" descr="C:\Users\User-018\Desktop\ELCC2015-squar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5" y="5445125"/>
            <a:ext cx="13684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p:nvSpPr>
        <p:spPr bwMode="auto">
          <a:xfrm>
            <a:off x="6156325" y="6527800"/>
            <a:ext cx="1081088" cy="246063"/>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defRPr/>
            </a:pPr>
            <a:r>
              <a:rPr lang="en-US" sz="1000" b="1" dirty="0">
                <a:solidFill>
                  <a:srgbClr val="000000"/>
                </a:solidFill>
                <a:cs typeface="Arial" charset="0"/>
              </a:rPr>
              <a:t>Partners</a:t>
            </a:r>
            <a:endParaRPr lang="en-GB" sz="1000" b="1" dirty="0">
              <a:solidFill>
                <a:srgbClr val="000000"/>
              </a:solidFill>
              <a:cs typeface="Arial" charset="0"/>
            </a:endParaRPr>
          </a:p>
        </p:txBody>
      </p:sp>
      <p:pic>
        <p:nvPicPr>
          <p:cNvPr id="20490" name="Picture 4" descr="\\Server-T2\Public\Communication\2015\ELCC\Tool_Kit\Logos_Partners\ETOP_logo_cmyk (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16913" y="6383338"/>
            <a:ext cx="720725"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Picture 2" descr="\\Server-T2\Public\Communication\2015\ELCC\Tool_Kit\Logos_Partners\ESTRO_logo_NEW.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75463" y="6494463"/>
            <a:ext cx="84772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Picture 3" descr="\\Server-T2\Public\Communication\2015\ELCC\Tool_Kit\Logos_Partners\ESTS_logo_cmyk.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12088" y="6323013"/>
            <a:ext cx="5048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Picture 3" descr="\\Server-T2\Public\Congress\2002-2013 Past events\2012 ELCC\Logo\IASLC_logos\NEW_IASLC_FINAL.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6325" y="6435725"/>
            <a:ext cx="947738"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4" descr="\\Server-T2\Public\Head Office\Publications\LOGOS\0_ESMO\ESM_Logo_Rasterizzato\ESMO_logo_med-smal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2500" y="6464300"/>
            <a:ext cx="935038"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a:spLocks noChangeArrowheads="1"/>
          </p:cNvSpPr>
          <p:nvPr/>
        </p:nvSpPr>
        <p:spPr bwMode="auto">
          <a:xfrm>
            <a:off x="1403350" y="6499225"/>
            <a:ext cx="1152525" cy="246063"/>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defRPr/>
            </a:pPr>
            <a:r>
              <a:rPr lang="en-US" sz="1000" b="1" dirty="0">
                <a:solidFill>
                  <a:srgbClr val="000000"/>
                </a:solidFill>
                <a:cs typeface="Arial" charset="0"/>
              </a:rPr>
              <a:t>Organisers</a:t>
            </a:r>
            <a:endParaRPr lang="en-GB" sz="1000" b="1" dirty="0">
              <a:solidFill>
                <a:srgbClr val="000000"/>
              </a:solidFill>
              <a:cs typeface="Arial" charset="0"/>
            </a:endParaRPr>
          </a:p>
        </p:txBody>
      </p:sp>
      <p:sp>
        <p:nvSpPr>
          <p:cNvPr id="16" name="TextBox 15"/>
          <p:cNvSpPr txBox="1">
            <a:spLocks noChangeArrowheads="1"/>
          </p:cNvSpPr>
          <p:nvPr/>
        </p:nvSpPr>
        <p:spPr bwMode="auto">
          <a:xfrm>
            <a:off x="1330325" y="6062663"/>
            <a:ext cx="2736850" cy="246062"/>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defRPr/>
            </a:pPr>
            <a:r>
              <a:rPr lang="en-US" sz="1000" b="1" dirty="0">
                <a:solidFill>
                  <a:srgbClr val="000000"/>
                </a:solidFill>
                <a:cs typeface="Arial" charset="0"/>
              </a:rPr>
              <a:t>15-18 April 2015, Geneva, Switzerland</a:t>
            </a:r>
            <a:endParaRPr lang="en-GB" sz="1000" b="1" dirty="0">
              <a:solidFill>
                <a:srgbClr val="000000"/>
              </a:solidFill>
              <a:cs typeface="Arial" charset="0"/>
            </a:endParaRPr>
          </a:p>
        </p:txBody>
      </p:sp>
      <p:pic>
        <p:nvPicPr>
          <p:cNvPr id="20497" name="Picture 9" descr="C:\Users\User-018\Desktop\ELCC2015-squar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5" y="5445125"/>
            <a:ext cx="13684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a:spLocks noChangeArrowheads="1"/>
          </p:cNvSpPr>
          <p:nvPr/>
        </p:nvSpPr>
        <p:spPr bwMode="auto">
          <a:xfrm>
            <a:off x="6156325" y="6527800"/>
            <a:ext cx="1081088" cy="246063"/>
          </a:xfrm>
          <a:prstGeom prst="rect">
            <a:avLst/>
          </a:prstGeom>
          <a:noFill/>
          <a:ln>
            <a:noFill/>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defRPr/>
            </a:pPr>
            <a:r>
              <a:rPr lang="en-US" sz="1000" b="1" dirty="0">
                <a:solidFill>
                  <a:srgbClr val="000000"/>
                </a:solidFill>
                <a:cs typeface="Arial" charset="0"/>
              </a:rPr>
              <a:t>Partners</a:t>
            </a:r>
            <a:endParaRPr lang="en-GB" sz="1000" b="1" dirty="0">
              <a:solidFill>
                <a:srgbClr val="000000"/>
              </a:solidFill>
              <a:cs typeface="Arial" charset="0"/>
            </a:endParaRPr>
          </a:p>
        </p:txBody>
      </p:sp>
      <p:pic>
        <p:nvPicPr>
          <p:cNvPr id="20499" name="Picture 4" descr="\\Server-T2\Public\Communication\2015\ELCC\Tool_Kit\Logos_Partners\ETOP_logo_cmyk (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16913" y="6383338"/>
            <a:ext cx="720725"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Picture 2" descr="\\Server-T2\Public\Communication\2015\ELCC\Tool_Kit\Logos_Partners\ESTRO_logo_NEW.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75463" y="6494463"/>
            <a:ext cx="84772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1" name="Picture 3" descr="\\Server-T2\Public\Communication\2015\ELCC\Tool_Kit\Logos_Partners\ESTS_logo_cmyk.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12088" y="6323013"/>
            <a:ext cx="5048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504000" r:id="rId1"/>
    <p:sldLayoutId id="2147504001" r:id="rId2"/>
    <p:sldLayoutId id="2147504002" r:id="rId3"/>
    <p:sldLayoutId id="2147504003" r:id="rId4"/>
  </p:sldLayoutIdLst>
  <p:txStyles>
    <p:titleStyle>
      <a:lvl1pPr algn="ctr" rtl="0" eaLnBrk="0" fontAlgn="base" hangingPunct="0">
        <a:spcBef>
          <a:spcPct val="0"/>
        </a:spcBef>
        <a:spcAft>
          <a:spcPct val="0"/>
        </a:spcAft>
        <a:defRPr sz="40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Calibri" pitchFamily="34" charset="0"/>
        </a:defRPr>
      </a:lvl2pPr>
      <a:lvl3pPr algn="ctr" rtl="0" eaLnBrk="0" fontAlgn="base" hangingPunct="0">
        <a:spcBef>
          <a:spcPct val="0"/>
        </a:spcBef>
        <a:spcAft>
          <a:spcPct val="0"/>
        </a:spcAft>
        <a:defRPr sz="4000">
          <a:solidFill>
            <a:schemeClr val="tx2"/>
          </a:solidFill>
          <a:latin typeface="Calibri" pitchFamily="34" charset="0"/>
        </a:defRPr>
      </a:lvl3pPr>
      <a:lvl4pPr algn="ctr" rtl="0" eaLnBrk="0" fontAlgn="base" hangingPunct="0">
        <a:spcBef>
          <a:spcPct val="0"/>
        </a:spcBef>
        <a:spcAft>
          <a:spcPct val="0"/>
        </a:spcAft>
        <a:defRPr sz="4000">
          <a:solidFill>
            <a:schemeClr val="tx2"/>
          </a:solidFill>
          <a:latin typeface="Calibri" pitchFamily="34" charset="0"/>
        </a:defRPr>
      </a:lvl4pPr>
      <a:lvl5pPr algn="ctr" rtl="0" eaLnBrk="0" fontAlgn="base" hangingPunct="0">
        <a:spcBef>
          <a:spcPct val="0"/>
        </a:spcBef>
        <a:spcAft>
          <a:spcPct val="0"/>
        </a:spcAft>
        <a:defRPr sz="4000">
          <a:solidFill>
            <a:schemeClr val="tx2"/>
          </a:solidFill>
          <a:latin typeface="Calibri" pitchFamily="34" charset="0"/>
        </a:defRPr>
      </a:lvl5pPr>
      <a:lvl6pPr marL="457200" algn="ctr" rtl="0" eaLnBrk="1" fontAlgn="base" hangingPunct="1">
        <a:spcBef>
          <a:spcPct val="0"/>
        </a:spcBef>
        <a:spcAft>
          <a:spcPct val="0"/>
        </a:spcAft>
        <a:defRPr sz="4000">
          <a:solidFill>
            <a:schemeClr val="tx2"/>
          </a:solidFill>
          <a:latin typeface="Calibri" pitchFamily="34" charset="0"/>
        </a:defRPr>
      </a:lvl6pPr>
      <a:lvl7pPr marL="914400" algn="ctr" rtl="0" eaLnBrk="1" fontAlgn="base" hangingPunct="1">
        <a:spcBef>
          <a:spcPct val="0"/>
        </a:spcBef>
        <a:spcAft>
          <a:spcPct val="0"/>
        </a:spcAft>
        <a:defRPr sz="4000">
          <a:solidFill>
            <a:schemeClr val="tx2"/>
          </a:solidFill>
          <a:latin typeface="Calibri" pitchFamily="34" charset="0"/>
        </a:defRPr>
      </a:lvl7pPr>
      <a:lvl8pPr marL="1371600" algn="ctr" rtl="0" eaLnBrk="1" fontAlgn="base" hangingPunct="1">
        <a:spcBef>
          <a:spcPct val="0"/>
        </a:spcBef>
        <a:spcAft>
          <a:spcPct val="0"/>
        </a:spcAft>
        <a:defRPr sz="4000">
          <a:solidFill>
            <a:schemeClr val="tx2"/>
          </a:solidFill>
          <a:latin typeface="Calibri" pitchFamily="34" charset="0"/>
        </a:defRPr>
      </a:lvl8pPr>
      <a:lvl9pPr marL="1828800" algn="ctr" rtl="0" eaLnBrk="1" fontAlgn="base" hangingPunct="1">
        <a:spcBef>
          <a:spcPct val="0"/>
        </a:spcBef>
        <a:spcAft>
          <a:spcPct val="0"/>
        </a:spcAft>
        <a:defRPr sz="4000">
          <a:solidFill>
            <a:schemeClr val="tx2"/>
          </a:solidFill>
          <a:latin typeface="Calibri" pitchFamily="34" charset="0"/>
        </a:defRPr>
      </a:lvl9pPr>
    </p:titleStyle>
    <p:bodyStyle>
      <a:lvl1pPr marL="342900" indent="-342900" algn="l" rtl="0" eaLnBrk="0" fontAlgn="base" hangingPunct="0">
        <a:spcBef>
          <a:spcPct val="20000"/>
        </a:spcBef>
        <a:spcAft>
          <a:spcPct val="0"/>
        </a:spcAft>
        <a:buClr>
          <a:srgbClr val="A50021"/>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A50021"/>
        </a:buClr>
        <a:buChar char="–"/>
        <a:defRPr sz="2800">
          <a:solidFill>
            <a:schemeClr val="tx1"/>
          </a:solidFill>
          <a:latin typeface="+mn-lt"/>
        </a:defRPr>
      </a:lvl2pPr>
      <a:lvl3pPr marL="1143000" indent="-228600" algn="l" rtl="0" eaLnBrk="0" fontAlgn="base" hangingPunct="0">
        <a:spcBef>
          <a:spcPct val="20000"/>
        </a:spcBef>
        <a:spcAft>
          <a:spcPct val="0"/>
        </a:spcAft>
        <a:buClr>
          <a:srgbClr val="A50021"/>
        </a:buClr>
        <a:buChar char="•"/>
        <a:defRPr sz="2400">
          <a:solidFill>
            <a:schemeClr val="tx1"/>
          </a:solidFill>
          <a:latin typeface="+mn-lt"/>
        </a:defRPr>
      </a:lvl3pPr>
      <a:lvl4pPr marL="1600200" indent="-228600" algn="l" rtl="0" eaLnBrk="0" fontAlgn="base" hangingPunct="0">
        <a:spcBef>
          <a:spcPct val="20000"/>
        </a:spcBef>
        <a:spcAft>
          <a:spcPct val="0"/>
        </a:spcAft>
        <a:buClr>
          <a:srgbClr val="A50021"/>
        </a:buClr>
        <a:buChar char="–"/>
        <a:defRPr sz="2000">
          <a:solidFill>
            <a:schemeClr val="tx1"/>
          </a:solidFill>
          <a:latin typeface="+mn-lt"/>
        </a:defRPr>
      </a:lvl4pPr>
      <a:lvl5pPr marL="2057400" indent="-228600" algn="l" rtl="0" eaLnBrk="0" fontAlgn="base" hangingPunct="0">
        <a:spcBef>
          <a:spcPct val="20000"/>
        </a:spcBef>
        <a:spcAft>
          <a:spcPct val="0"/>
        </a:spcAft>
        <a:buClr>
          <a:srgbClr val="A50021"/>
        </a:buClr>
        <a:buChar char="»"/>
        <a:defRPr sz="2000">
          <a:solidFill>
            <a:schemeClr val="tx1"/>
          </a:solidFill>
          <a:latin typeface="+mn-lt"/>
        </a:defRPr>
      </a:lvl5pPr>
      <a:lvl6pPr marL="2514600" indent="-228600" algn="l" rtl="0" eaLnBrk="1" fontAlgn="base" hangingPunct="1">
        <a:spcBef>
          <a:spcPct val="20000"/>
        </a:spcBef>
        <a:spcAft>
          <a:spcPct val="0"/>
        </a:spcAft>
        <a:buClr>
          <a:srgbClr val="A50021"/>
        </a:buClr>
        <a:buChar char="»"/>
        <a:defRPr sz="2000">
          <a:solidFill>
            <a:schemeClr val="tx1"/>
          </a:solidFill>
          <a:latin typeface="+mn-lt"/>
        </a:defRPr>
      </a:lvl6pPr>
      <a:lvl7pPr marL="2971800" indent="-228600" algn="l" rtl="0" eaLnBrk="1" fontAlgn="base" hangingPunct="1">
        <a:spcBef>
          <a:spcPct val="20000"/>
        </a:spcBef>
        <a:spcAft>
          <a:spcPct val="0"/>
        </a:spcAft>
        <a:buClr>
          <a:srgbClr val="A50021"/>
        </a:buClr>
        <a:buChar char="»"/>
        <a:defRPr sz="2000">
          <a:solidFill>
            <a:schemeClr val="tx1"/>
          </a:solidFill>
          <a:latin typeface="+mn-lt"/>
        </a:defRPr>
      </a:lvl7pPr>
      <a:lvl8pPr marL="3429000" indent="-228600" algn="l" rtl="0" eaLnBrk="1" fontAlgn="base" hangingPunct="1">
        <a:spcBef>
          <a:spcPct val="20000"/>
        </a:spcBef>
        <a:spcAft>
          <a:spcPct val="0"/>
        </a:spcAft>
        <a:buClr>
          <a:srgbClr val="A50021"/>
        </a:buClr>
        <a:buChar char="»"/>
        <a:defRPr sz="2000">
          <a:solidFill>
            <a:schemeClr val="tx1"/>
          </a:solidFill>
          <a:latin typeface="+mn-lt"/>
        </a:defRPr>
      </a:lvl8pPr>
      <a:lvl9pPr marL="3886200" indent="-228600" algn="l" rtl="0" eaLnBrk="1" fontAlgn="base" hangingPunct="1">
        <a:spcBef>
          <a:spcPct val="20000"/>
        </a:spcBef>
        <a:spcAft>
          <a:spcPct val="0"/>
        </a:spcAft>
        <a:buClr>
          <a:srgbClr val="A5002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1506" name="Title Placeholder 1"/>
          <p:cNvSpPr>
            <a:spLocks noGrp="1"/>
          </p:cNvSpPr>
          <p:nvPr>
            <p:ph type="title"/>
          </p:nvPr>
        </p:nvSpPr>
        <p:spPr bwMode="auto">
          <a:xfrm>
            <a:off x="266700" y="269875"/>
            <a:ext cx="8631238"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he-IL"/>
              <a:t>Click to edit Master title style</a:t>
            </a:r>
          </a:p>
        </p:txBody>
      </p:sp>
      <p:sp>
        <p:nvSpPr>
          <p:cNvPr id="21507" name="Text Placeholder 2"/>
          <p:cNvSpPr>
            <a:spLocks noGrp="1"/>
          </p:cNvSpPr>
          <p:nvPr>
            <p:ph type="body" idx="1"/>
          </p:nvPr>
        </p:nvSpPr>
        <p:spPr bwMode="auto">
          <a:xfrm>
            <a:off x="266700" y="1371600"/>
            <a:ext cx="852963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he-IL"/>
              <a:t>Click to edit Master text styles</a:t>
            </a:r>
          </a:p>
          <a:p>
            <a:pPr lvl="1"/>
            <a:r>
              <a:rPr lang="en-US" altLang="he-IL"/>
              <a:t>Second level</a:t>
            </a:r>
          </a:p>
          <a:p>
            <a:pPr lvl="2"/>
            <a:r>
              <a:rPr lang="en-US" altLang="he-IL"/>
              <a:t>Third level</a:t>
            </a:r>
          </a:p>
          <a:p>
            <a:pPr lvl="3"/>
            <a:r>
              <a:rPr lang="en-US" altLang="he-IL"/>
              <a:t>Fourth level</a:t>
            </a:r>
          </a:p>
          <a:p>
            <a:pPr lvl="4"/>
            <a:r>
              <a:rPr lang="en-US" altLang="he-IL"/>
              <a:t>Fifth level</a:t>
            </a:r>
          </a:p>
        </p:txBody>
      </p:sp>
      <p:sp>
        <p:nvSpPr>
          <p:cNvPr id="4" name="Date Placeholder 3"/>
          <p:cNvSpPr>
            <a:spLocks noGrp="1"/>
          </p:cNvSpPr>
          <p:nvPr>
            <p:ph type="dt" sz="half" idx="2"/>
          </p:nvPr>
        </p:nvSpPr>
        <p:spPr>
          <a:xfrm>
            <a:off x="885825" y="6451600"/>
            <a:ext cx="1260475" cy="269875"/>
          </a:xfrm>
          <a:prstGeom prst="rect">
            <a:avLst/>
          </a:prstGeom>
        </p:spPr>
        <p:txBody>
          <a:bodyPr vert="horz" lIns="91440" tIns="45720" rIns="91440" bIns="45720" rtlCol="0" anchor="ctr"/>
          <a:lstStyle>
            <a:lvl1pPr algn="l" defTabSz="457200" rtl="0" fontAlgn="auto">
              <a:spcBef>
                <a:spcPts val="0"/>
              </a:spcBef>
              <a:spcAft>
                <a:spcPts val="0"/>
              </a:spcAft>
              <a:defRPr sz="1200">
                <a:solidFill>
                  <a:srgbClr val="9A3668">
                    <a:lumMod val="40000"/>
                    <a:lumOff val="60000"/>
                  </a:srgbClr>
                </a:solidFill>
                <a:latin typeface="+mn-lt"/>
                <a:cs typeface="+mn-cs"/>
              </a:defRPr>
            </a:lvl1pPr>
          </a:lstStyle>
          <a:p>
            <a:pPr>
              <a:defRPr/>
            </a:pPr>
            <a:fld id="{4AE84732-4F79-44E5-B70D-98DBF767F363}" type="datetimeFigureOut">
              <a:rPr lang="en-US"/>
              <a:pPr>
                <a:defRPr/>
              </a:pPr>
              <a:t>2/7/2017</a:t>
            </a:fld>
            <a:endParaRPr lang="en-US" dirty="0"/>
          </a:p>
        </p:txBody>
      </p:sp>
      <p:sp>
        <p:nvSpPr>
          <p:cNvPr id="5" name="Footer Placeholder 4"/>
          <p:cNvSpPr>
            <a:spLocks noGrp="1"/>
          </p:cNvSpPr>
          <p:nvPr>
            <p:ph type="ftr" sz="quarter" idx="3"/>
          </p:nvPr>
        </p:nvSpPr>
        <p:spPr>
          <a:xfrm>
            <a:off x="2246313" y="6451600"/>
            <a:ext cx="3844925" cy="269875"/>
          </a:xfrm>
          <a:prstGeom prst="rect">
            <a:avLst/>
          </a:prstGeom>
        </p:spPr>
        <p:txBody>
          <a:bodyPr vert="horz" lIns="91440" tIns="45720" rIns="91440" bIns="45720" rtlCol="0" anchor="ctr"/>
          <a:lstStyle>
            <a:lvl1pPr algn="ctr" defTabSz="457200" rtl="0" fontAlgn="auto">
              <a:spcBef>
                <a:spcPts val="0"/>
              </a:spcBef>
              <a:spcAft>
                <a:spcPts val="0"/>
              </a:spcAft>
              <a:defRPr sz="1200">
                <a:solidFill>
                  <a:srgbClr val="9A3668">
                    <a:lumMod val="40000"/>
                    <a:lumOff val="60000"/>
                  </a:srgb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266700" y="6451600"/>
            <a:ext cx="531813" cy="269875"/>
          </a:xfrm>
          <a:prstGeom prst="rect">
            <a:avLst/>
          </a:prstGeom>
        </p:spPr>
        <p:txBody>
          <a:bodyPr vert="horz" wrap="square" lIns="91440" tIns="45720" rIns="91440" bIns="45720" numCol="1" anchor="ctr" anchorCtr="0" compatLnSpc="1">
            <a:prstTxWarp prst="textNoShape">
              <a:avLst/>
            </a:prstTxWarp>
          </a:bodyPr>
          <a:lstStyle>
            <a:lvl1pPr algn="l" defTabSz="457200" rtl="0">
              <a:defRPr sz="1200">
                <a:solidFill>
                  <a:srgbClr val="E0A6C3"/>
                </a:solidFill>
                <a:latin typeface="Arial" panose="020B0604020202020204" pitchFamily="34" charset="0"/>
              </a:defRPr>
            </a:lvl1pPr>
          </a:lstStyle>
          <a:p>
            <a:fld id="{3D1BACFE-9737-42F3-80C2-3454C7C0E364}"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504004" r:id="rId1"/>
    <p:sldLayoutId id="2147504005" r:id="rId2"/>
    <p:sldLayoutId id="2147504006" r:id="rId3"/>
    <p:sldLayoutId id="2147504007" r:id="rId4"/>
    <p:sldLayoutId id="2147504008" r:id="rId5"/>
    <p:sldLayoutId id="2147504009" r:id="rId6"/>
    <p:sldLayoutId id="2147504010" r:id="rId7"/>
    <p:sldLayoutId id="2147504011" r:id="rId8"/>
    <p:sldLayoutId id="2147504012" r:id="rId9"/>
    <p:sldLayoutId id="2147504013" r:id="rId10"/>
    <p:sldLayoutId id="2147504014" r:id="rId11"/>
    <p:sldLayoutId id="2147504015" r:id="rId12"/>
  </p:sldLayoutIdLst>
  <p:txStyles>
    <p:titleStyle>
      <a:lvl1pPr algn="ctr" defTabSz="457200" rtl="0" eaLnBrk="0" fontAlgn="base" hangingPunct="0">
        <a:spcBef>
          <a:spcPct val="0"/>
        </a:spcBef>
        <a:spcAft>
          <a:spcPct val="0"/>
        </a:spcAft>
        <a:defRPr sz="3600" b="1" kern="1200">
          <a:solidFill>
            <a:schemeClr val="accent1"/>
          </a:solidFill>
          <a:latin typeface="+mj-lt"/>
          <a:ea typeface="+mj-ea"/>
          <a:cs typeface="+mj-cs"/>
        </a:defRPr>
      </a:lvl1pPr>
      <a:lvl2pPr algn="ctr" defTabSz="457200" rtl="0" eaLnBrk="0" fontAlgn="base" hangingPunct="0">
        <a:spcBef>
          <a:spcPct val="0"/>
        </a:spcBef>
        <a:spcAft>
          <a:spcPct val="0"/>
        </a:spcAft>
        <a:defRPr sz="3600" b="1">
          <a:solidFill>
            <a:schemeClr val="accent1"/>
          </a:solidFill>
          <a:latin typeface="Arial" charset="0"/>
        </a:defRPr>
      </a:lvl2pPr>
      <a:lvl3pPr algn="ctr" defTabSz="457200" rtl="0" eaLnBrk="0" fontAlgn="base" hangingPunct="0">
        <a:spcBef>
          <a:spcPct val="0"/>
        </a:spcBef>
        <a:spcAft>
          <a:spcPct val="0"/>
        </a:spcAft>
        <a:defRPr sz="3600" b="1">
          <a:solidFill>
            <a:schemeClr val="accent1"/>
          </a:solidFill>
          <a:latin typeface="Arial" charset="0"/>
        </a:defRPr>
      </a:lvl3pPr>
      <a:lvl4pPr algn="ctr" defTabSz="457200" rtl="0" eaLnBrk="0" fontAlgn="base" hangingPunct="0">
        <a:spcBef>
          <a:spcPct val="0"/>
        </a:spcBef>
        <a:spcAft>
          <a:spcPct val="0"/>
        </a:spcAft>
        <a:defRPr sz="3600" b="1">
          <a:solidFill>
            <a:schemeClr val="accent1"/>
          </a:solidFill>
          <a:latin typeface="Arial" charset="0"/>
        </a:defRPr>
      </a:lvl4pPr>
      <a:lvl5pPr algn="ctr" defTabSz="457200" rtl="0" eaLnBrk="0" fontAlgn="base" hangingPunct="0">
        <a:spcBef>
          <a:spcPct val="0"/>
        </a:spcBef>
        <a:spcAft>
          <a:spcPct val="0"/>
        </a:spcAft>
        <a:defRPr sz="3600" b="1">
          <a:solidFill>
            <a:schemeClr val="accent1"/>
          </a:solidFill>
          <a:latin typeface="Arial" charset="0"/>
        </a:defRPr>
      </a:lvl5pPr>
      <a:lvl6pPr marL="457200" algn="l" defTabSz="457200" rtl="0" eaLnBrk="1" fontAlgn="base" hangingPunct="1">
        <a:spcBef>
          <a:spcPct val="0"/>
        </a:spcBef>
        <a:spcAft>
          <a:spcPct val="0"/>
        </a:spcAft>
        <a:defRPr sz="4000" b="1">
          <a:solidFill>
            <a:schemeClr val="accent1"/>
          </a:solidFill>
          <a:latin typeface="Arial" charset="0"/>
        </a:defRPr>
      </a:lvl6pPr>
      <a:lvl7pPr marL="914400" algn="l" defTabSz="457200" rtl="0" eaLnBrk="1" fontAlgn="base" hangingPunct="1">
        <a:spcBef>
          <a:spcPct val="0"/>
        </a:spcBef>
        <a:spcAft>
          <a:spcPct val="0"/>
        </a:spcAft>
        <a:defRPr sz="4000" b="1">
          <a:solidFill>
            <a:schemeClr val="accent1"/>
          </a:solidFill>
          <a:latin typeface="Arial" charset="0"/>
        </a:defRPr>
      </a:lvl7pPr>
      <a:lvl8pPr marL="1371600" algn="l" defTabSz="457200" rtl="0" eaLnBrk="1" fontAlgn="base" hangingPunct="1">
        <a:spcBef>
          <a:spcPct val="0"/>
        </a:spcBef>
        <a:spcAft>
          <a:spcPct val="0"/>
        </a:spcAft>
        <a:defRPr sz="4000" b="1">
          <a:solidFill>
            <a:schemeClr val="accent1"/>
          </a:solidFill>
          <a:latin typeface="Arial" charset="0"/>
        </a:defRPr>
      </a:lvl8pPr>
      <a:lvl9pPr marL="1828800" algn="l" defTabSz="457200" rtl="0" eaLnBrk="1" fontAlgn="base" hangingPunct="1">
        <a:spcBef>
          <a:spcPct val="0"/>
        </a:spcBef>
        <a:spcAft>
          <a:spcPct val="0"/>
        </a:spcAft>
        <a:defRPr sz="4000" b="1">
          <a:solidFill>
            <a:schemeClr val="accent1"/>
          </a:solidFill>
          <a:latin typeface="Arial"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800" b="1"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400" b="1"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000" b="1"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b="1"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b="1"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030374"/>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bwMode="auto">
          <a:xfrm>
            <a:off x="457200" y="1482725"/>
            <a:ext cx="82296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22531" name="Line 3"/>
          <p:cNvSpPr>
            <a:spLocks noChangeShapeType="1"/>
          </p:cNvSpPr>
          <p:nvPr/>
        </p:nvSpPr>
        <p:spPr bwMode="auto">
          <a:xfrm>
            <a:off x="457200" y="1408113"/>
            <a:ext cx="8686800"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22532" name="Rectangle 4"/>
          <p:cNvSpPr>
            <a:spLocks noGrp="1" noChangeArrowheads="1"/>
          </p:cNvSpPr>
          <p:nvPr>
            <p:ph type="title"/>
          </p:nvPr>
        </p:nvSpPr>
        <p:spPr bwMode="auto">
          <a:xfrm>
            <a:off x="457200" y="274638"/>
            <a:ext cx="8239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p>
            <a:pPr lvl="0"/>
            <a:r>
              <a:rPr lang="en-GB" altLang="en-US"/>
              <a:t>Click to edit Master title style</a:t>
            </a:r>
          </a:p>
        </p:txBody>
      </p:sp>
    </p:spTree>
  </p:cSld>
  <p:clrMap bg1="dk2" tx1="lt1" bg2="dk1" tx2="lt2" accent1="accent1" accent2="accent2" accent3="accent3" accent4="accent4" accent5="accent5" accent6="accent6" hlink="hlink" folHlink="folHlink"/>
  <p:sldLayoutIdLst>
    <p:sldLayoutId id="2147504016" r:id="rId1"/>
    <p:sldLayoutId id="2147504017" r:id="rId2"/>
    <p:sldLayoutId id="2147504018" r:id="rId3"/>
    <p:sldLayoutId id="2147504019" r:id="rId4"/>
    <p:sldLayoutId id="2147504020" r:id="rId5"/>
    <p:sldLayoutId id="2147504021" r:id="rId6"/>
    <p:sldLayoutId id="2147504022" r:id="rId7"/>
    <p:sldLayoutId id="2147504023" r:id="rId8"/>
    <p:sldLayoutId id="2147504024" r:id="rId9"/>
    <p:sldLayoutId id="2147504025" r:id="rId10"/>
    <p:sldLayoutId id="2147504026" r:id="rId11"/>
    <p:sldLayoutId id="2147504027" r:id="rId12"/>
  </p:sldLayoutIdLst>
  <p:transition>
    <p:wipe dir="r"/>
  </p:transition>
  <p:txStyles>
    <p:titleStyle>
      <a:lvl1pPr algn="l" rtl="0" eaLnBrk="0" fontAlgn="base" hangingPunct="0">
        <a:spcBef>
          <a:spcPct val="0"/>
        </a:spcBef>
        <a:spcAft>
          <a:spcPct val="0"/>
        </a:spcAft>
        <a:defRPr sz="3200" b="1">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pitchFamily="34" charset="0"/>
          <a:cs typeface="Arial" pitchFamily="34" charset="0"/>
        </a:defRPr>
      </a:lvl2pPr>
      <a:lvl3pPr algn="l" rtl="0" eaLnBrk="0" fontAlgn="base" hangingPunct="0">
        <a:spcBef>
          <a:spcPct val="0"/>
        </a:spcBef>
        <a:spcAft>
          <a:spcPct val="0"/>
        </a:spcAft>
        <a:defRPr sz="3200" b="1">
          <a:solidFill>
            <a:schemeClr val="tx1"/>
          </a:solidFill>
          <a:latin typeface="Arial" pitchFamily="34" charset="0"/>
          <a:cs typeface="Arial" pitchFamily="34" charset="0"/>
        </a:defRPr>
      </a:lvl3pPr>
      <a:lvl4pPr algn="l" rtl="0" eaLnBrk="0" fontAlgn="base" hangingPunct="0">
        <a:spcBef>
          <a:spcPct val="0"/>
        </a:spcBef>
        <a:spcAft>
          <a:spcPct val="0"/>
        </a:spcAft>
        <a:defRPr sz="3200" b="1">
          <a:solidFill>
            <a:schemeClr val="tx1"/>
          </a:solidFill>
          <a:latin typeface="Arial" pitchFamily="34" charset="0"/>
          <a:cs typeface="Arial" pitchFamily="34" charset="0"/>
        </a:defRPr>
      </a:lvl4pPr>
      <a:lvl5pPr algn="l" rtl="0" eaLnBrk="0" fontAlgn="base" hangingPunct="0">
        <a:spcBef>
          <a:spcPct val="0"/>
        </a:spcBef>
        <a:spcAft>
          <a:spcPct val="0"/>
        </a:spcAft>
        <a:defRPr sz="3200" b="1">
          <a:solidFill>
            <a:schemeClr val="tx1"/>
          </a:solidFill>
          <a:latin typeface="Arial" pitchFamily="34" charset="0"/>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p:titleStyle>
    <p:bodyStyle>
      <a:lvl1pPr marL="342900" indent="-342900" algn="l" rtl="0" eaLnBrk="0" fontAlgn="base" hangingPunct="0">
        <a:spcBef>
          <a:spcPct val="0"/>
        </a:spcBef>
        <a:spcAft>
          <a:spcPct val="20000"/>
        </a:spcAft>
        <a:buClr>
          <a:schemeClr val="tx1"/>
        </a:buClr>
        <a:buSzPct val="90000"/>
        <a:buFont typeface="Wingdings" panose="05000000000000000000" pitchFamily="2" charset="2"/>
        <a:buChar char="l"/>
        <a:defRPr sz="2400" b="1">
          <a:solidFill>
            <a:schemeClr val="tx1"/>
          </a:solidFill>
          <a:latin typeface="+mn-lt"/>
          <a:ea typeface="+mn-ea"/>
          <a:cs typeface="+mn-cs"/>
        </a:defRPr>
      </a:lvl1pPr>
      <a:lvl2pPr marL="685800" indent="-341313"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2pPr>
      <a:lvl3pPr marL="1036638" indent="-349250"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3pPr>
      <a:lvl4pPr marL="1393825" indent="-355600" algn="l" rtl="0" eaLnBrk="0" fontAlgn="base" hangingPunct="0">
        <a:spcBef>
          <a:spcPct val="0"/>
        </a:spcBef>
        <a:spcAft>
          <a:spcPct val="20000"/>
        </a:spcAft>
        <a:buClr>
          <a:schemeClr val="tx1"/>
        </a:buClr>
        <a:buSzPct val="100000"/>
        <a:buChar char="–"/>
        <a:defRPr sz="2400" b="1">
          <a:solidFill>
            <a:schemeClr val="tx1"/>
          </a:solidFill>
          <a:latin typeface="+mn-lt"/>
          <a:cs typeface="+mn-cs"/>
        </a:defRPr>
      </a:lvl4pPr>
      <a:lvl5pPr marL="1981200" indent="-585788" algn="r" rtl="0" eaLnBrk="0" fontAlgn="base" hangingPunct="0">
        <a:spcBef>
          <a:spcPct val="0"/>
        </a:spcBef>
        <a:spcAft>
          <a:spcPct val="20000"/>
        </a:spcAft>
        <a:buChar char="»"/>
        <a:defRPr sz="1200" b="1">
          <a:solidFill>
            <a:schemeClr val="tx1"/>
          </a:solidFill>
          <a:latin typeface="+mn-lt"/>
          <a:cs typeface="+mn-cs"/>
        </a:defRPr>
      </a:lvl5pPr>
      <a:lvl6pPr marL="2438400" indent="-585788" algn="r" rtl="0" fontAlgn="base">
        <a:spcBef>
          <a:spcPct val="0"/>
        </a:spcBef>
        <a:spcAft>
          <a:spcPct val="20000"/>
        </a:spcAft>
        <a:defRPr sz="1200" b="1">
          <a:solidFill>
            <a:schemeClr val="tx1"/>
          </a:solidFill>
          <a:latin typeface="+mn-lt"/>
          <a:cs typeface="+mn-cs"/>
        </a:defRPr>
      </a:lvl6pPr>
      <a:lvl7pPr marL="2895600" indent="-585788" algn="r" rtl="0" fontAlgn="base">
        <a:spcBef>
          <a:spcPct val="0"/>
        </a:spcBef>
        <a:spcAft>
          <a:spcPct val="20000"/>
        </a:spcAft>
        <a:defRPr sz="1200" b="1">
          <a:solidFill>
            <a:schemeClr val="tx1"/>
          </a:solidFill>
          <a:latin typeface="+mn-lt"/>
          <a:cs typeface="+mn-cs"/>
        </a:defRPr>
      </a:lvl7pPr>
      <a:lvl8pPr marL="3352800" indent="-585788" algn="r" rtl="0" fontAlgn="base">
        <a:spcBef>
          <a:spcPct val="0"/>
        </a:spcBef>
        <a:spcAft>
          <a:spcPct val="20000"/>
        </a:spcAft>
        <a:defRPr sz="1200" b="1">
          <a:solidFill>
            <a:schemeClr val="tx1"/>
          </a:solidFill>
          <a:latin typeface="+mn-lt"/>
          <a:cs typeface="+mn-cs"/>
        </a:defRPr>
      </a:lvl8pPr>
      <a:lvl9pPr marL="3810000" indent="-585788" algn="r" rtl="0" fontAlgn="base">
        <a:spcBef>
          <a:spcPct val="0"/>
        </a:spcBef>
        <a:spcAft>
          <a:spcPct val="20000"/>
        </a:spcAft>
        <a:defRPr sz="12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0" name="shpPlaceholderDate"/>
          <p:cNvSpPr>
            <a:spLocks noGrp="1" noChangeArrowheads="1"/>
          </p:cNvSpPr>
          <p:nvPr>
            <p:ph type="dt" sz="half" idx="2"/>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algn="ctr" rtl="0" eaLnBrk="0" hangingPunct="0">
              <a:spcBef>
                <a:spcPct val="0"/>
              </a:spcBef>
              <a:defRPr sz="1600">
                <a:solidFill>
                  <a:srgbClr val="000000"/>
                </a:solidFill>
                <a:uFillTx/>
                <a:latin typeface="Imago"/>
                <a:cs typeface="+mn-cs"/>
              </a:defRPr>
            </a:lvl1pPr>
          </a:lstStyle>
          <a:p>
            <a:pPr>
              <a:defRPr/>
            </a:pPr>
            <a:endParaRPr lang="en-US"/>
          </a:p>
        </p:txBody>
      </p:sp>
      <p:sp>
        <p:nvSpPr>
          <p:cNvPr id="40961" name="shpPlaceholderNumber"/>
          <p:cNvSpPr>
            <a:spLocks noGrp="1" noChangeArrowheads="1"/>
          </p:cNvSpPr>
          <p:nvPr>
            <p:ph type="sldNum" sz="quarter" idx="4"/>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rtl="0" eaLnBrk="0" hangingPunct="0">
              <a:defRPr sz="1600">
                <a:solidFill>
                  <a:srgbClr val="000000"/>
                </a:solidFill>
                <a:latin typeface="Imago"/>
              </a:defRPr>
            </a:lvl1pPr>
          </a:lstStyle>
          <a:p>
            <a:fld id="{98967B6D-5C70-4415-9D99-9D77F08D1752}" type="slidenum">
              <a:rPr lang="en-US" altLang="en-US"/>
              <a:pPr/>
              <a:t>‹#›</a:t>
            </a:fld>
            <a:endParaRPr lang="en-US" altLang="en-US"/>
          </a:p>
        </p:txBody>
      </p:sp>
      <p:sp>
        <p:nvSpPr>
          <p:cNvPr id="24580" name="shpPlaceholderTitle"/>
          <p:cNvSpPr>
            <a:spLocks noGrp="1" noChangeArrowheads="1"/>
          </p:cNvSpPr>
          <p:nvPr>
            <p:ph type="title"/>
          </p:nvPr>
        </p:nvSpPr>
        <p:spPr bwMode="auto">
          <a:xfrm>
            <a:off x="388938" y="452438"/>
            <a:ext cx="73660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he-IL"/>
              <a:t>Click to edit Master title style</a:t>
            </a:r>
          </a:p>
        </p:txBody>
      </p:sp>
      <p:sp>
        <p:nvSpPr>
          <p:cNvPr id="24581" name="shpPlaceholderMain"/>
          <p:cNvSpPr>
            <a:spLocks noGrp="1" noChangeArrowheads="1"/>
          </p:cNvSpPr>
          <p:nvPr>
            <p:ph type="body" idx="1"/>
          </p:nvPr>
        </p:nvSpPr>
        <p:spPr bwMode="auto">
          <a:xfrm>
            <a:off x="396875" y="1806575"/>
            <a:ext cx="83550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he-IL"/>
              <a:t>Click to edit Master text styles</a:t>
            </a:r>
          </a:p>
          <a:p>
            <a:pPr lvl="1"/>
            <a:r>
              <a:rPr lang="en-US" altLang="he-IL"/>
              <a:t>Second level</a:t>
            </a:r>
          </a:p>
          <a:p>
            <a:pPr lvl="2"/>
            <a:r>
              <a:rPr lang="en-US" altLang="he-IL"/>
              <a:t>Third level</a:t>
            </a:r>
          </a:p>
          <a:p>
            <a:pPr lvl="3"/>
            <a:r>
              <a:rPr lang="en-US" altLang="he-IL"/>
              <a:t>Fourth level</a:t>
            </a:r>
          </a:p>
          <a:p>
            <a:pPr lvl="4"/>
            <a:r>
              <a:rPr lang="en-US" altLang="he-IL"/>
              <a:t>Fifth level</a:t>
            </a:r>
          </a:p>
        </p:txBody>
      </p:sp>
      <p:grpSp>
        <p:nvGrpSpPr>
          <p:cNvPr id="24582" name="shpGridNormal" hidden="1"/>
          <p:cNvGrpSpPr>
            <a:grpSpLocks/>
          </p:cNvGrpSpPr>
          <p:nvPr/>
        </p:nvGrpSpPr>
        <p:grpSpPr bwMode="auto">
          <a:xfrm>
            <a:off x="396875" y="514350"/>
            <a:ext cx="8355013" cy="6005513"/>
            <a:chOff x="271" y="324"/>
            <a:chExt cx="5701" cy="3783"/>
          </a:xfrm>
        </p:grpSpPr>
        <p:sp>
          <p:nvSpPr>
            <p:cNvPr id="2970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sp>
          <p:nvSpPr>
            <p:cNvPr id="2970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sp>
          <p:nvSpPr>
            <p:cNvPr id="29707" name="shpGridFooter" hidden="1"/>
            <p:cNvSpPr>
              <a:spLocks noChangeArrowheads="1"/>
            </p:cNvSpPr>
            <p:nvPr userDrawn="1"/>
          </p:nvSpPr>
          <p:spPr bwMode="auto">
            <a:xfrm>
              <a:off x="271" y="4005"/>
              <a:ext cx="5701" cy="102"/>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grpSp>
      <p:pic>
        <p:nvPicPr>
          <p:cNvPr id="24583" name="shpLogoPicDark"/>
          <p:cNvPicPr>
            <a:picLocks/>
          </p:cNvPicPr>
          <p:nvPr/>
        </p:nvPicPr>
        <p:blipFill>
          <a:blip r:embed="rId12">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oter Placeholder 4"/>
          <p:cNvSpPr txBox="1">
            <a:spLocks/>
          </p:cNvSpPr>
          <p:nvPr/>
        </p:nvSpPr>
        <p:spPr>
          <a:xfrm>
            <a:off x="3260725" y="6370638"/>
            <a:ext cx="2622550" cy="487362"/>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sz="1000" dirty="0">
                <a:solidFill>
                  <a:srgbClr val="FF0000"/>
                </a:solidFill>
                <a:latin typeface="Arial" pitchFamily="34" charset="0"/>
                <a:cs typeface="Arial" pitchFamily="34" charset="0"/>
              </a:rPr>
              <a:t>For internal use only</a:t>
            </a:r>
          </a:p>
        </p:txBody>
      </p:sp>
    </p:spTree>
  </p:cSld>
  <p:clrMap bg1="lt1" tx1="dk1" bg2="lt2" tx2="dk2" accent1="accent1" accent2="accent2" accent3="accent3" accent4="accent4" accent5="accent5" accent6="accent6" hlink="hlink" folHlink="folHlink"/>
  <p:sldLayoutIdLst>
    <p:sldLayoutId id="2147504041" r:id="rId1"/>
    <p:sldLayoutId id="2147504042" r:id="rId2"/>
    <p:sldLayoutId id="2147504043" r:id="rId3"/>
    <p:sldLayoutId id="2147504044" r:id="rId4"/>
    <p:sldLayoutId id="2147504045" r:id="rId5"/>
    <p:sldLayoutId id="2147504046" r:id="rId6"/>
    <p:sldLayoutId id="2147504047" r:id="rId7"/>
    <p:sldLayoutId id="2147504048" r:id="rId8"/>
    <p:sldLayoutId id="2147504049" r:id="rId9"/>
    <p:sldLayoutId id="2147504050" r:id="rId10"/>
  </p:sldLayoutIdLs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Imago" pitchFamily="2" charset="0"/>
        </a:defRPr>
      </a:lvl2pPr>
      <a:lvl3pPr algn="l" rtl="0" eaLnBrk="0" fontAlgn="base" hangingPunct="0">
        <a:spcBef>
          <a:spcPct val="0"/>
        </a:spcBef>
        <a:spcAft>
          <a:spcPct val="0"/>
        </a:spcAft>
        <a:defRPr sz="2600" b="1">
          <a:solidFill>
            <a:schemeClr val="tx1"/>
          </a:solidFill>
          <a:latin typeface="Imago" pitchFamily="2" charset="0"/>
        </a:defRPr>
      </a:lvl3pPr>
      <a:lvl4pPr algn="l" rtl="0" eaLnBrk="0" fontAlgn="base" hangingPunct="0">
        <a:spcBef>
          <a:spcPct val="0"/>
        </a:spcBef>
        <a:spcAft>
          <a:spcPct val="0"/>
        </a:spcAft>
        <a:defRPr sz="2600" b="1">
          <a:solidFill>
            <a:schemeClr val="tx1"/>
          </a:solidFill>
          <a:latin typeface="Imago" pitchFamily="2" charset="0"/>
        </a:defRPr>
      </a:lvl4pPr>
      <a:lvl5pPr algn="l" rtl="0" eaLnBrk="0" fontAlgn="base" hangingPunct="0">
        <a:spcBef>
          <a:spcPct val="0"/>
        </a:spcBef>
        <a:spcAft>
          <a:spcPct val="0"/>
        </a:spcAft>
        <a:defRPr sz="2600" b="1">
          <a:solidFill>
            <a:schemeClr val="tx1"/>
          </a:solidFill>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anose="020B0604020202020204" pitchFamily="34" charset="0"/>
        <a:buChar char="•"/>
        <a:defRPr sz="2000">
          <a:solidFill>
            <a:schemeClr val="tx1"/>
          </a:solidFill>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latin typeface="+mn-lt"/>
        </a:defRPr>
      </a:lvl2pPr>
      <a:lvl3pPr marL="1241425" indent="-287338" algn="l" rtl="0" eaLnBrk="0" fontAlgn="base" hangingPunct="0">
        <a:spcBef>
          <a:spcPct val="20000"/>
        </a:spcBef>
        <a:spcAft>
          <a:spcPct val="0"/>
        </a:spcAft>
        <a:buChar char="•"/>
        <a:defRPr sz="2000">
          <a:solidFill>
            <a:schemeClr val="tx1"/>
          </a:solidFill>
          <a:latin typeface="+mn-lt"/>
        </a:defRPr>
      </a:lvl3pPr>
      <a:lvl4pPr marL="1719263" indent="-287338" algn="l" rtl="0" eaLnBrk="0" fontAlgn="base" hangingPunct="0">
        <a:spcBef>
          <a:spcPct val="20000"/>
        </a:spcBef>
        <a:spcAft>
          <a:spcPct val="0"/>
        </a:spcAft>
        <a:buChar char="–"/>
        <a:defRPr sz="2000">
          <a:solidFill>
            <a:schemeClr val="tx1"/>
          </a:solidFill>
          <a:latin typeface="+mn-lt"/>
        </a:defRPr>
      </a:lvl4pPr>
      <a:lvl5pPr marL="2195513" indent="-285750" algn="l" rtl="0" eaLnBrk="0" fontAlgn="base" hangingPunct="0">
        <a:spcBef>
          <a:spcPct val="20000"/>
        </a:spcBef>
        <a:spcAft>
          <a:spcPct val="0"/>
        </a:spcAft>
        <a:buChar char="»"/>
        <a:defRPr sz="2000">
          <a:solidFill>
            <a:schemeClr val="tx1"/>
          </a:solidFill>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bwMode="auto">
          <a:xfrm>
            <a:off x="304800" y="173038"/>
            <a:ext cx="8534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ctr" anchorCtr="0" compatLnSpc="1">
            <a:prstTxWarp prst="textNoShape">
              <a:avLst/>
            </a:prstTxWarp>
          </a:bodyPr>
          <a:lstStyle/>
          <a:p>
            <a:pPr lvl="0"/>
            <a:r>
              <a:rPr lang="en-US" altLang="en-US"/>
              <a:t>Click to edit Master title style</a:t>
            </a:r>
          </a:p>
        </p:txBody>
      </p:sp>
      <p:sp>
        <p:nvSpPr>
          <p:cNvPr id="3075" name="Rectangle 4"/>
          <p:cNvSpPr>
            <a:spLocks noGrp="1" noChangeArrowheads="1"/>
          </p:cNvSpPr>
          <p:nvPr>
            <p:ph type="body" idx="1"/>
          </p:nvPr>
        </p:nvSpPr>
        <p:spPr bwMode="auto">
          <a:xfrm>
            <a:off x="323850" y="1447800"/>
            <a:ext cx="85725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6" tIns="45709" rIns="91416" bIns="45709" numCol="1" anchor="t" anchorCtr="0" compatLnSpc="1">
            <a:prstTxWarp prst="textNoShape">
              <a:avLst/>
            </a:prstTxWarp>
          </a:bodyPr>
          <a:lstStyle/>
          <a:p>
            <a:pPr lvl="0"/>
            <a:endParaRPr lang="en-US" altLang="en-US"/>
          </a:p>
          <a:p>
            <a:pPr lvl="1"/>
            <a:endParaRPr lang="en-US" altLang="en-US"/>
          </a:p>
          <a:p>
            <a:pPr lvl="2"/>
            <a:endParaRPr lang="en-US" altLang="en-US"/>
          </a:p>
        </p:txBody>
      </p:sp>
    </p:spTree>
  </p:cSld>
  <p:clrMap bg1="dk1" tx1="lt1" bg2="dk2" tx2="lt2" accent1="accent1" accent2="accent2" accent3="accent3" accent4="accent4" accent5="accent5" accent6="accent6" hlink="hlink" folHlink="folHlink"/>
  <p:sldLayoutIdLst>
    <p:sldLayoutId id="2147503793" r:id="rId1"/>
    <p:sldLayoutId id="2147503794" r:id="rId2"/>
    <p:sldLayoutId id="2147503795" r:id="rId3"/>
    <p:sldLayoutId id="2147503796" r:id="rId4"/>
    <p:sldLayoutId id="2147503797" r:id="rId5"/>
    <p:sldLayoutId id="2147503798" r:id="rId6"/>
    <p:sldLayoutId id="2147503799" r:id="rId7"/>
    <p:sldLayoutId id="2147503800" r:id="rId8"/>
    <p:sldLayoutId id="2147503801" r:id="rId9"/>
    <p:sldLayoutId id="2147503802" r:id="rId10"/>
    <p:sldLayoutId id="2147503803" r:id="rId11"/>
    <p:sldLayoutId id="2147503804" r:id="rId12"/>
    <p:sldLayoutId id="2147503805" r:id="rId13"/>
    <p:sldLayoutId id="2147503806" r:id="rId14"/>
    <p:sldLayoutId id="2147503807" r:id="rId15"/>
  </p:sldLayoutIdLst>
  <p:transition/>
  <p:txStyles>
    <p:titleStyle>
      <a:lvl1pPr algn="ctr" rtl="0" eaLnBrk="0" fontAlgn="base" hangingPunct="0">
        <a:lnSpc>
          <a:spcPct val="95000"/>
        </a:lnSpc>
        <a:spcBef>
          <a:spcPct val="0"/>
        </a:spcBef>
        <a:spcAft>
          <a:spcPct val="0"/>
        </a:spcAft>
        <a:defRPr sz="3600" b="1">
          <a:solidFill>
            <a:srgbClr val="FFFF00"/>
          </a:solidFill>
          <a:latin typeface="+mj-lt"/>
          <a:ea typeface="+mj-ea"/>
          <a:cs typeface="+mj-cs"/>
        </a:defRPr>
      </a:lvl1pPr>
      <a:lvl2pPr algn="ctr" rtl="0" eaLnBrk="0" fontAlgn="base" hangingPunct="0">
        <a:lnSpc>
          <a:spcPct val="95000"/>
        </a:lnSpc>
        <a:spcBef>
          <a:spcPct val="0"/>
        </a:spcBef>
        <a:spcAft>
          <a:spcPct val="0"/>
        </a:spcAft>
        <a:defRPr sz="3600" b="1">
          <a:solidFill>
            <a:srgbClr val="FFFF00"/>
          </a:solidFill>
          <a:latin typeface="Arial" charset="0"/>
          <a:cs typeface="Arial" charset="0"/>
        </a:defRPr>
      </a:lvl2pPr>
      <a:lvl3pPr algn="ctr" rtl="0" eaLnBrk="0" fontAlgn="base" hangingPunct="0">
        <a:lnSpc>
          <a:spcPct val="95000"/>
        </a:lnSpc>
        <a:spcBef>
          <a:spcPct val="0"/>
        </a:spcBef>
        <a:spcAft>
          <a:spcPct val="0"/>
        </a:spcAft>
        <a:defRPr sz="3600" b="1">
          <a:solidFill>
            <a:srgbClr val="FFFF00"/>
          </a:solidFill>
          <a:latin typeface="Arial" charset="0"/>
          <a:cs typeface="Arial" charset="0"/>
        </a:defRPr>
      </a:lvl3pPr>
      <a:lvl4pPr algn="ctr" rtl="0" eaLnBrk="0" fontAlgn="base" hangingPunct="0">
        <a:lnSpc>
          <a:spcPct val="95000"/>
        </a:lnSpc>
        <a:spcBef>
          <a:spcPct val="0"/>
        </a:spcBef>
        <a:spcAft>
          <a:spcPct val="0"/>
        </a:spcAft>
        <a:defRPr sz="3600" b="1">
          <a:solidFill>
            <a:srgbClr val="FFFF00"/>
          </a:solidFill>
          <a:latin typeface="Arial" charset="0"/>
          <a:cs typeface="Arial" charset="0"/>
        </a:defRPr>
      </a:lvl4pPr>
      <a:lvl5pPr algn="ctr" rtl="0" eaLnBrk="0" fontAlgn="base" hangingPunct="0">
        <a:lnSpc>
          <a:spcPct val="95000"/>
        </a:lnSpc>
        <a:spcBef>
          <a:spcPct val="0"/>
        </a:spcBef>
        <a:spcAft>
          <a:spcPct val="0"/>
        </a:spcAft>
        <a:defRPr sz="3600" b="1">
          <a:solidFill>
            <a:srgbClr val="FFFF00"/>
          </a:solidFill>
          <a:latin typeface="Arial" charset="0"/>
          <a:cs typeface="Arial" charset="0"/>
        </a:defRPr>
      </a:lvl5pPr>
      <a:lvl6pPr marL="457082" algn="l" rtl="0" fontAlgn="base">
        <a:lnSpc>
          <a:spcPct val="95000"/>
        </a:lnSpc>
        <a:spcBef>
          <a:spcPct val="0"/>
        </a:spcBef>
        <a:spcAft>
          <a:spcPct val="0"/>
        </a:spcAft>
        <a:defRPr sz="3600" b="1">
          <a:solidFill>
            <a:schemeClr val="bg1"/>
          </a:solidFill>
          <a:latin typeface="Arial" charset="0"/>
          <a:cs typeface="Arial" charset="0"/>
        </a:defRPr>
      </a:lvl6pPr>
      <a:lvl7pPr marL="914165" algn="l" rtl="0" fontAlgn="base">
        <a:lnSpc>
          <a:spcPct val="95000"/>
        </a:lnSpc>
        <a:spcBef>
          <a:spcPct val="0"/>
        </a:spcBef>
        <a:spcAft>
          <a:spcPct val="0"/>
        </a:spcAft>
        <a:defRPr sz="3600" b="1">
          <a:solidFill>
            <a:schemeClr val="bg1"/>
          </a:solidFill>
          <a:latin typeface="Arial" charset="0"/>
          <a:cs typeface="Arial" charset="0"/>
        </a:defRPr>
      </a:lvl7pPr>
      <a:lvl8pPr marL="1371250" algn="l" rtl="0" fontAlgn="base">
        <a:lnSpc>
          <a:spcPct val="95000"/>
        </a:lnSpc>
        <a:spcBef>
          <a:spcPct val="0"/>
        </a:spcBef>
        <a:spcAft>
          <a:spcPct val="0"/>
        </a:spcAft>
        <a:defRPr sz="3600" b="1">
          <a:solidFill>
            <a:schemeClr val="bg1"/>
          </a:solidFill>
          <a:latin typeface="Arial" charset="0"/>
          <a:cs typeface="Arial" charset="0"/>
        </a:defRPr>
      </a:lvl8pPr>
      <a:lvl9pPr marL="1828332" algn="l" rtl="0" fontAlgn="base">
        <a:lnSpc>
          <a:spcPct val="95000"/>
        </a:lnSpc>
        <a:spcBef>
          <a:spcPct val="0"/>
        </a:spcBef>
        <a:spcAft>
          <a:spcPct val="0"/>
        </a:spcAft>
        <a:defRPr sz="3600" b="1">
          <a:solidFill>
            <a:schemeClr val="bg1"/>
          </a:solidFill>
          <a:latin typeface="Arial" charset="0"/>
          <a:cs typeface="Arial" charset="0"/>
        </a:defRPr>
      </a:lvl9pPr>
    </p:titleStyle>
    <p:bodyStyle>
      <a:lvl1pPr marL="346075" indent="-346075" algn="l" rtl="0" eaLnBrk="0" fontAlgn="base" hangingPunct="0">
        <a:spcBef>
          <a:spcPts val="1400"/>
        </a:spcBef>
        <a:spcAft>
          <a:spcPct val="0"/>
        </a:spcAft>
        <a:buClr>
          <a:srgbClr val="D12945"/>
        </a:buClr>
        <a:buSzPct val="85000"/>
        <a:buFont typeface="Wingdings" panose="05000000000000000000" pitchFamily="2" charset="2"/>
        <a:buChar char="l"/>
        <a:defRPr sz="2800">
          <a:solidFill>
            <a:schemeClr val="tx1"/>
          </a:solidFill>
          <a:latin typeface="+mn-lt"/>
          <a:ea typeface="+mn-ea"/>
          <a:cs typeface="+mn-cs"/>
        </a:defRPr>
      </a:lvl1pPr>
      <a:lvl2pPr marL="741363" indent="-276225" algn="l" rtl="0" eaLnBrk="0" fontAlgn="base" hangingPunct="0">
        <a:spcBef>
          <a:spcPts val="400"/>
        </a:spcBef>
        <a:spcAft>
          <a:spcPct val="0"/>
        </a:spcAft>
        <a:buClr>
          <a:srgbClr val="D6E600"/>
        </a:buClr>
        <a:buFont typeface="Arial" panose="020B0604020202020204" pitchFamily="34" charset="0"/>
        <a:buChar char="–"/>
        <a:defRPr sz="2400">
          <a:solidFill>
            <a:schemeClr val="tx1"/>
          </a:solidFill>
          <a:latin typeface="+mn-lt"/>
          <a:cs typeface="+mn-cs"/>
        </a:defRPr>
      </a:lvl2pPr>
      <a:lvl3pPr marL="1201738" indent="-288925" algn="l" rtl="0" eaLnBrk="0" fontAlgn="base" hangingPunct="0">
        <a:spcBef>
          <a:spcPts val="400"/>
        </a:spcBef>
        <a:spcAft>
          <a:spcPct val="0"/>
        </a:spcAft>
        <a:buClr>
          <a:srgbClr val="97DAFF"/>
        </a:buClr>
        <a:buFont typeface="Symbol" panose="05050102010706020507" pitchFamily="18" charset="2"/>
        <a:buChar char="·"/>
        <a:defRPr sz="2400">
          <a:solidFill>
            <a:schemeClr val="tx1"/>
          </a:solidFill>
          <a:latin typeface="+mn-lt"/>
          <a:cs typeface="+mn-cs"/>
        </a:defRPr>
      </a:lvl3pPr>
      <a:lvl4pPr marL="1598613" indent="-227013" algn="l" rtl="0" eaLnBrk="0" fontAlgn="base" hangingPunct="0">
        <a:spcBef>
          <a:spcPts val="400"/>
        </a:spcBef>
        <a:spcAft>
          <a:spcPct val="0"/>
        </a:spcAft>
        <a:buClr>
          <a:srgbClr val="981E32"/>
        </a:buClr>
        <a:buFont typeface="Symbol" panose="05050102010706020507" pitchFamily="18" charset="2"/>
        <a:buChar char="·"/>
        <a:defRPr sz="1600">
          <a:solidFill>
            <a:srgbClr val="002A42"/>
          </a:solidFill>
          <a:latin typeface="+mn-lt"/>
          <a:cs typeface="+mn-cs"/>
        </a:defRPr>
      </a:lvl4pPr>
      <a:lvl5pPr marL="2055813" indent="-227013" algn="l" rtl="0" eaLnBrk="0" fontAlgn="base" hangingPunct="0">
        <a:spcBef>
          <a:spcPct val="15000"/>
        </a:spcBef>
        <a:spcAft>
          <a:spcPct val="15000"/>
        </a:spcAft>
        <a:buClr>
          <a:srgbClr val="981E32"/>
        </a:buClr>
        <a:buFont typeface="Symbol" panose="05050102010706020507" pitchFamily="18" charset="2"/>
        <a:buChar char="·"/>
        <a:defRPr sz="1600">
          <a:solidFill>
            <a:srgbClr val="002A42"/>
          </a:solidFill>
          <a:latin typeface="+mn-lt"/>
          <a:cs typeface="+mn-cs"/>
        </a:defRPr>
      </a:lvl5pPr>
      <a:lvl6pPr marL="2513959" indent="-228541"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6pPr>
      <a:lvl7pPr marL="2971040" indent="-228541"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7pPr>
      <a:lvl8pPr marL="3428124" indent="-228541"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8pPr>
      <a:lvl9pPr marL="3885205" indent="-228541"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0" name="shpPlaceholderDate"/>
          <p:cNvSpPr>
            <a:spLocks noGrp="1" noChangeArrowheads="1"/>
          </p:cNvSpPr>
          <p:nvPr>
            <p:ph type="dt" sz="half" idx="2"/>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algn="ctr" rtl="0" eaLnBrk="0" hangingPunct="0">
              <a:spcBef>
                <a:spcPct val="0"/>
              </a:spcBef>
              <a:defRPr sz="1600">
                <a:solidFill>
                  <a:srgbClr val="000000"/>
                </a:solidFill>
                <a:uFillTx/>
                <a:latin typeface="Imago"/>
                <a:cs typeface="+mn-cs"/>
              </a:defRPr>
            </a:lvl1pPr>
          </a:lstStyle>
          <a:p>
            <a:pPr>
              <a:defRPr/>
            </a:pPr>
            <a:endParaRPr lang="en-US"/>
          </a:p>
        </p:txBody>
      </p:sp>
      <p:sp>
        <p:nvSpPr>
          <p:cNvPr id="40961" name="shpPlaceholderNumber"/>
          <p:cNvSpPr>
            <a:spLocks noGrp="1" noChangeArrowheads="1"/>
          </p:cNvSpPr>
          <p:nvPr>
            <p:ph type="sldNum" sz="quarter" idx="4"/>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rtl="0" eaLnBrk="0" hangingPunct="0">
              <a:defRPr sz="1600">
                <a:solidFill>
                  <a:srgbClr val="000000"/>
                </a:solidFill>
                <a:latin typeface="Imago"/>
              </a:defRPr>
            </a:lvl1pPr>
          </a:lstStyle>
          <a:p>
            <a:fld id="{B34B2850-8E2A-40EF-ABB4-759F54190D9E}" type="slidenum">
              <a:rPr lang="en-US" altLang="en-US"/>
              <a:pPr/>
              <a:t>‹#›</a:t>
            </a:fld>
            <a:endParaRPr lang="en-US" altLang="en-US"/>
          </a:p>
        </p:txBody>
      </p:sp>
      <p:sp>
        <p:nvSpPr>
          <p:cNvPr id="25604" name="shpPlaceholderTitle"/>
          <p:cNvSpPr>
            <a:spLocks noGrp="1" noChangeArrowheads="1"/>
          </p:cNvSpPr>
          <p:nvPr>
            <p:ph type="title"/>
          </p:nvPr>
        </p:nvSpPr>
        <p:spPr bwMode="auto">
          <a:xfrm>
            <a:off x="388938" y="452438"/>
            <a:ext cx="73660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he-IL"/>
              <a:t>Click to edit Master title style</a:t>
            </a:r>
          </a:p>
        </p:txBody>
      </p:sp>
      <p:sp>
        <p:nvSpPr>
          <p:cNvPr id="25605" name="shpPlaceholderMain"/>
          <p:cNvSpPr>
            <a:spLocks noGrp="1" noChangeArrowheads="1"/>
          </p:cNvSpPr>
          <p:nvPr>
            <p:ph type="body" idx="1"/>
          </p:nvPr>
        </p:nvSpPr>
        <p:spPr bwMode="auto">
          <a:xfrm>
            <a:off x="396875" y="1806575"/>
            <a:ext cx="83550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he-IL"/>
              <a:t>Click to edit Master text styles</a:t>
            </a:r>
          </a:p>
          <a:p>
            <a:pPr lvl="1"/>
            <a:r>
              <a:rPr lang="en-US" altLang="he-IL"/>
              <a:t>Second level</a:t>
            </a:r>
          </a:p>
          <a:p>
            <a:pPr lvl="2"/>
            <a:r>
              <a:rPr lang="en-US" altLang="he-IL"/>
              <a:t>Third level</a:t>
            </a:r>
          </a:p>
          <a:p>
            <a:pPr lvl="3"/>
            <a:r>
              <a:rPr lang="en-US" altLang="he-IL"/>
              <a:t>Fourth level</a:t>
            </a:r>
          </a:p>
          <a:p>
            <a:pPr lvl="4"/>
            <a:r>
              <a:rPr lang="en-US" altLang="he-IL"/>
              <a:t>Fifth level</a:t>
            </a:r>
          </a:p>
        </p:txBody>
      </p:sp>
      <p:grpSp>
        <p:nvGrpSpPr>
          <p:cNvPr id="25606" name="shpGridNormal" hidden="1"/>
          <p:cNvGrpSpPr>
            <a:grpSpLocks/>
          </p:cNvGrpSpPr>
          <p:nvPr/>
        </p:nvGrpSpPr>
        <p:grpSpPr bwMode="auto">
          <a:xfrm>
            <a:off x="396875" y="514350"/>
            <a:ext cx="8355013" cy="6005513"/>
            <a:chOff x="271" y="324"/>
            <a:chExt cx="5701" cy="3783"/>
          </a:xfrm>
        </p:grpSpPr>
        <p:sp>
          <p:nvSpPr>
            <p:cNvPr id="29705"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sp>
          <p:nvSpPr>
            <p:cNvPr id="29706"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sp>
          <p:nvSpPr>
            <p:cNvPr id="29707" name="shpGridFooter" hidden="1"/>
            <p:cNvSpPr>
              <a:spLocks noChangeArrowheads="1"/>
            </p:cNvSpPr>
            <p:nvPr userDrawn="1"/>
          </p:nvSpPr>
          <p:spPr bwMode="auto">
            <a:xfrm>
              <a:off x="271" y="4005"/>
              <a:ext cx="5701" cy="102"/>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rtl="0" eaLnBrk="0" hangingPunct="0">
                <a:spcBef>
                  <a:spcPct val="50000"/>
                </a:spcBef>
                <a:defRPr/>
              </a:pPr>
              <a:endParaRPr lang="he-IL" altLang="he-IL">
                <a:solidFill>
                  <a:srgbClr val="000000"/>
                </a:solidFill>
                <a:latin typeface="Imago"/>
                <a:cs typeface="+mn-cs"/>
              </a:endParaRPr>
            </a:p>
          </p:txBody>
        </p:sp>
      </p:grpSp>
      <p:pic>
        <p:nvPicPr>
          <p:cNvPr id="25607" name="shpLogoPicDark"/>
          <p:cNvPicPr>
            <a:picLocks/>
          </p:cNvPicPr>
          <p:nvPr/>
        </p:nvPicPr>
        <p:blipFill>
          <a:blip r:embed="rId1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oter Placeholder 4"/>
          <p:cNvSpPr txBox="1">
            <a:spLocks/>
          </p:cNvSpPr>
          <p:nvPr/>
        </p:nvSpPr>
        <p:spPr>
          <a:xfrm>
            <a:off x="3260725" y="6370638"/>
            <a:ext cx="2622550" cy="487362"/>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sz="1000" dirty="0">
                <a:solidFill>
                  <a:srgbClr val="FF0000"/>
                </a:solidFill>
                <a:latin typeface="Arial" pitchFamily="34" charset="0"/>
                <a:cs typeface="Arial" pitchFamily="34" charset="0"/>
              </a:rPr>
              <a:t>For internal use only</a:t>
            </a:r>
          </a:p>
        </p:txBody>
      </p:sp>
    </p:spTree>
  </p:cSld>
  <p:clrMap bg1="lt1" tx1="dk1" bg2="lt2" tx2="dk2" accent1="accent1" accent2="accent2" accent3="accent3" accent4="accent4" accent5="accent5" accent6="accent6" hlink="hlink" folHlink="folHlink"/>
  <p:sldLayoutIdLst>
    <p:sldLayoutId id="2147504052" r:id="rId1"/>
    <p:sldLayoutId id="2147504053" r:id="rId2"/>
    <p:sldLayoutId id="2147504054" r:id="rId3"/>
    <p:sldLayoutId id="2147504055" r:id="rId4"/>
    <p:sldLayoutId id="2147504056" r:id="rId5"/>
    <p:sldLayoutId id="2147504057" r:id="rId6"/>
    <p:sldLayoutId id="2147504058" r:id="rId7"/>
    <p:sldLayoutId id="2147504059" r:id="rId8"/>
    <p:sldLayoutId id="2147504060" r:id="rId9"/>
    <p:sldLayoutId id="2147504061" r:id="rId10"/>
    <p:sldLayoutId id="2147504063" r:id="rId11"/>
  </p:sldLayoutIdLs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Imago" pitchFamily="2" charset="0"/>
        </a:defRPr>
      </a:lvl2pPr>
      <a:lvl3pPr algn="l" rtl="0" eaLnBrk="0" fontAlgn="base" hangingPunct="0">
        <a:spcBef>
          <a:spcPct val="0"/>
        </a:spcBef>
        <a:spcAft>
          <a:spcPct val="0"/>
        </a:spcAft>
        <a:defRPr sz="2600" b="1">
          <a:solidFill>
            <a:schemeClr val="tx1"/>
          </a:solidFill>
          <a:latin typeface="Imago" pitchFamily="2" charset="0"/>
        </a:defRPr>
      </a:lvl3pPr>
      <a:lvl4pPr algn="l" rtl="0" eaLnBrk="0" fontAlgn="base" hangingPunct="0">
        <a:spcBef>
          <a:spcPct val="0"/>
        </a:spcBef>
        <a:spcAft>
          <a:spcPct val="0"/>
        </a:spcAft>
        <a:defRPr sz="2600" b="1">
          <a:solidFill>
            <a:schemeClr val="tx1"/>
          </a:solidFill>
          <a:latin typeface="Imago" pitchFamily="2" charset="0"/>
        </a:defRPr>
      </a:lvl4pPr>
      <a:lvl5pPr algn="l" rtl="0" eaLnBrk="0" fontAlgn="base" hangingPunct="0">
        <a:spcBef>
          <a:spcPct val="0"/>
        </a:spcBef>
        <a:spcAft>
          <a:spcPct val="0"/>
        </a:spcAft>
        <a:defRPr sz="2600" b="1">
          <a:solidFill>
            <a:schemeClr val="tx1"/>
          </a:solidFill>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anose="020B0604020202020204" pitchFamily="34" charset="0"/>
        <a:buChar char="•"/>
        <a:defRPr sz="2000">
          <a:solidFill>
            <a:schemeClr val="tx1"/>
          </a:solidFill>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latin typeface="+mn-lt"/>
        </a:defRPr>
      </a:lvl2pPr>
      <a:lvl3pPr marL="1241425" indent="-287338" algn="l" rtl="0" eaLnBrk="0" fontAlgn="base" hangingPunct="0">
        <a:spcBef>
          <a:spcPct val="20000"/>
        </a:spcBef>
        <a:spcAft>
          <a:spcPct val="0"/>
        </a:spcAft>
        <a:buChar char="•"/>
        <a:defRPr sz="2000">
          <a:solidFill>
            <a:schemeClr val="tx1"/>
          </a:solidFill>
          <a:latin typeface="+mn-lt"/>
        </a:defRPr>
      </a:lvl3pPr>
      <a:lvl4pPr marL="1719263" indent="-287338" algn="l" rtl="0" eaLnBrk="0" fontAlgn="base" hangingPunct="0">
        <a:spcBef>
          <a:spcPct val="20000"/>
        </a:spcBef>
        <a:spcAft>
          <a:spcPct val="0"/>
        </a:spcAft>
        <a:buChar char="–"/>
        <a:defRPr sz="2000">
          <a:solidFill>
            <a:schemeClr val="tx1"/>
          </a:solidFill>
          <a:latin typeface="+mn-lt"/>
        </a:defRPr>
      </a:lvl4pPr>
      <a:lvl5pPr marL="2195513" indent="-285750" algn="l" rtl="0" eaLnBrk="0" fontAlgn="base" hangingPunct="0">
        <a:spcBef>
          <a:spcPct val="20000"/>
        </a:spcBef>
        <a:spcAft>
          <a:spcPct val="0"/>
        </a:spcAft>
        <a:buChar char="»"/>
        <a:defRPr sz="2000">
          <a:solidFill>
            <a:schemeClr val="tx1"/>
          </a:solidFill>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8674" name="Rectangle 3"/>
          <p:cNvSpPr>
            <a:spLocks noGrp="1" noChangeArrowheads="1"/>
          </p:cNvSpPr>
          <p:nvPr>
            <p:ph type="title"/>
          </p:nvPr>
        </p:nvSpPr>
        <p:spPr bwMode="auto">
          <a:xfrm>
            <a:off x="304800" y="173038"/>
            <a:ext cx="8534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8675" name="Rectangle 4"/>
          <p:cNvSpPr>
            <a:spLocks noGrp="1" noChangeArrowheads="1"/>
          </p:cNvSpPr>
          <p:nvPr>
            <p:ph type="body" idx="1"/>
          </p:nvPr>
        </p:nvSpPr>
        <p:spPr bwMode="auto">
          <a:xfrm>
            <a:off x="323850" y="1447800"/>
            <a:ext cx="85725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en-US"/>
          </a:p>
          <a:p>
            <a:pPr lvl="1"/>
            <a:endParaRPr lang="en-US" altLang="en-US"/>
          </a:p>
          <a:p>
            <a:pPr lvl="2"/>
            <a:endParaRPr lang="en-US" altLang="en-US"/>
          </a:p>
        </p:txBody>
      </p:sp>
    </p:spTree>
  </p:cSld>
  <p:clrMap bg1="dk1" tx1="lt1" bg2="dk2" tx2="lt2" accent1="accent1" accent2="accent2" accent3="accent3" accent4="accent4" accent5="accent5" accent6="accent6" hlink="hlink" folHlink="folHlink"/>
  <p:sldLayoutIdLst>
    <p:sldLayoutId id="2147504090" r:id="rId1"/>
    <p:sldLayoutId id="2147504091" r:id="rId2"/>
    <p:sldLayoutId id="2147504092" r:id="rId3"/>
    <p:sldLayoutId id="2147504093" r:id="rId4"/>
    <p:sldLayoutId id="2147504094" r:id="rId5"/>
    <p:sldLayoutId id="2147504095" r:id="rId6"/>
    <p:sldLayoutId id="2147504096" r:id="rId7"/>
    <p:sldLayoutId id="2147504097" r:id="rId8"/>
    <p:sldLayoutId id="2147504098" r:id="rId9"/>
  </p:sldLayoutIdLst>
  <p:transition/>
  <p:txStyles>
    <p:titleStyle>
      <a:lvl1pPr algn="ctr" rtl="0" eaLnBrk="0" fontAlgn="base" hangingPunct="0">
        <a:lnSpc>
          <a:spcPct val="95000"/>
        </a:lnSpc>
        <a:spcBef>
          <a:spcPct val="0"/>
        </a:spcBef>
        <a:spcAft>
          <a:spcPct val="0"/>
        </a:spcAft>
        <a:defRPr sz="3600" b="1">
          <a:solidFill>
            <a:srgbClr val="FFFF00"/>
          </a:solidFill>
          <a:latin typeface="+mj-lt"/>
          <a:ea typeface="+mj-ea"/>
          <a:cs typeface="+mj-cs"/>
        </a:defRPr>
      </a:lvl1pPr>
      <a:lvl2pPr algn="ctr" rtl="0" eaLnBrk="0" fontAlgn="base" hangingPunct="0">
        <a:lnSpc>
          <a:spcPct val="95000"/>
        </a:lnSpc>
        <a:spcBef>
          <a:spcPct val="0"/>
        </a:spcBef>
        <a:spcAft>
          <a:spcPct val="0"/>
        </a:spcAft>
        <a:defRPr sz="3600" b="1">
          <a:solidFill>
            <a:srgbClr val="FFFF00"/>
          </a:solidFill>
          <a:latin typeface="Arial" charset="0"/>
          <a:cs typeface="Arial" charset="0"/>
        </a:defRPr>
      </a:lvl2pPr>
      <a:lvl3pPr algn="ctr" rtl="0" eaLnBrk="0" fontAlgn="base" hangingPunct="0">
        <a:lnSpc>
          <a:spcPct val="95000"/>
        </a:lnSpc>
        <a:spcBef>
          <a:spcPct val="0"/>
        </a:spcBef>
        <a:spcAft>
          <a:spcPct val="0"/>
        </a:spcAft>
        <a:defRPr sz="3600" b="1">
          <a:solidFill>
            <a:srgbClr val="FFFF00"/>
          </a:solidFill>
          <a:latin typeface="Arial" charset="0"/>
          <a:cs typeface="Arial" charset="0"/>
        </a:defRPr>
      </a:lvl3pPr>
      <a:lvl4pPr algn="ctr" rtl="0" eaLnBrk="0" fontAlgn="base" hangingPunct="0">
        <a:lnSpc>
          <a:spcPct val="95000"/>
        </a:lnSpc>
        <a:spcBef>
          <a:spcPct val="0"/>
        </a:spcBef>
        <a:spcAft>
          <a:spcPct val="0"/>
        </a:spcAft>
        <a:defRPr sz="3600" b="1">
          <a:solidFill>
            <a:srgbClr val="FFFF00"/>
          </a:solidFill>
          <a:latin typeface="Arial" charset="0"/>
          <a:cs typeface="Arial" charset="0"/>
        </a:defRPr>
      </a:lvl4pPr>
      <a:lvl5pPr algn="ctr" rtl="0" eaLnBrk="0" fontAlgn="base" hangingPunct="0">
        <a:lnSpc>
          <a:spcPct val="95000"/>
        </a:lnSpc>
        <a:spcBef>
          <a:spcPct val="0"/>
        </a:spcBef>
        <a:spcAft>
          <a:spcPct val="0"/>
        </a:spcAft>
        <a:defRPr sz="3600" b="1">
          <a:solidFill>
            <a:srgbClr val="FFFF00"/>
          </a:solidFill>
          <a:latin typeface="Arial" charset="0"/>
          <a:cs typeface="Arial" charset="0"/>
        </a:defRPr>
      </a:lvl5pPr>
      <a:lvl6pPr marL="457200" algn="l" rtl="0" fontAlgn="base">
        <a:lnSpc>
          <a:spcPct val="95000"/>
        </a:lnSpc>
        <a:spcBef>
          <a:spcPct val="0"/>
        </a:spcBef>
        <a:spcAft>
          <a:spcPct val="0"/>
        </a:spcAft>
        <a:defRPr sz="3600" b="1">
          <a:solidFill>
            <a:schemeClr val="bg1"/>
          </a:solidFill>
          <a:latin typeface="Arial" charset="0"/>
          <a:cs typeface="Arial" charset="0"/>
        </a:defRPr>
      </a:lvl6pPr>
      <a:lvl7pPr marL="914400" algn="l" rtl="0" fontAlgn="base">
        <a:lnSpc>
          <a:spcPct val="95000"/>
        </a:lnSpc>
        <a:spcBef>
          <a:spcPct val="0"/>
        </a:spcBef>
        <a:spcAft>
          <a:spcPct val="0"/>
        </a:spcAft>
        <a:defRPr sz="3600" b="1">
          <a:solidFill>
            <a:schemeClr val="bg1"/>
          </a:solidFill>
          <a:latin typeface="Arial" charset="0"/>
          <a:cs typeface="Arial" charset="0"/>
        </a:defRPr>
      </a:lvl7pPr>
      <a:lvl8pPr marL="1371600" algn="l" rtl="0" fontAlgn="base">
        <a:lnSpc>
          <a:spcPct val="95000"/>
        </a:lnSpc>
        <a:spcBef>
          <a:spcPct val="0"/>
        </a:spcBef>
        <a:spcAft>
          <a:spcPct val="0"/>
        </a:spcAft>
        <a:defRPr sz="3600" b="1">
          <a:solidFill>
            <a:schemeClr val="bg1"/>
          </a:solidFill>
          <a:latin typeface="Arial" charset="0"/>
          <a:cs typeface="Arial" charset="0"/>
        </a:defRPr>
      </a:lvl8pPr>
      <a:lvl9pPr marL="1828800" algn="l" rtl="0" fontAlgn="base">
        <a:lnSpc>
          <a:spcPct val="95000"/>
        </a:lnSpc>
        <a:spcBef>
          <a:spcPct val="0"/>
        </a:spcBef>
        <a:spcAft>
          <a:spcPct val="0"/>
        </a:spcAft>
        <a:defRPr sz="3600" b="1">
          <a:solidFill>
            <a:schemeClr val="bg1"/>
          </a:solidFill>
          <a:latin typeface="Arial" charset="0"/>
          <a:cs typeface="Arial" charset="0"/>
        </a:defRPr>
      </a:lvl9pPr>
    </p:titleStyle>
    <p:bodyStyle>
      <a:lvl1pPr marL="347663" indent="-347663" algn="l" rtl="0" eaLnBrk="0" fontAlgn="base" hangingPunct="0">
        <a:spcBef>
          <a:spcPts val="1400"/>
        </a:spcBef>
        <a:spcAft>
          <a:spcPct val="0"/>
        </a:spcAft>
        <a:buClr>
          <a:srgbClr val="D12945"/>
        </a:buClr>
        <a:buSzPct val="85000"/>
        <a:buFont typeface="Wingdings" panose="05000000000000000000" pitchFamily="2" charset="2"/>
        <a:buChar char="l"/>
        <a:defRPr sz="2800">
          <a:solidFill>
            <a:schemeClr val="tx1"/>
          </a:solidFill>
          <a:latin typeface="+mn-lt"/>
          <a:ea typeface="+mn-ea"/>
          <a:cs typeface="+mn-cs"/>
        </a:defRPr>
      </a:lvl1pPr>
      <a:lvl2pPr marL="742950" indent="-277813" algn="l" rtl="0" eaLnBrk="0" fontAlgn="base" hangingPunct="0">
        <a:spcBef>
          <a:spcPts val="400"/>
        </a:spcBef>
        <a:spcAft>
          <a:spcPct val="0"/>
        </a:spcAft>
        <a:buClr>
          <a:srgbClr val="D6E600"/>
        </a:buClr>
        <a:buFont typeface="Arial" panose="020B0604020202020204" pitchFamily="34" charset="0"/>
        <a:buChar char="–"/>
        <a:defRPr sz="2400">
          <a:solidFill>
            <a:schemeClr val="tx1"/>
          </a:solidFill>
          <a:latin typeface="+mn-lt"/>
          <a:cs typeface="+mn-cs"/>
        </a:defRPr>
      </a:lvl2pPr>
      <a:lvl3pPr marL="1203325" indent="-290513" algn="l" rtl="0" eaLnBrk="0" fontAlgn="base" hangingPunct="0">
        <a:spcBef>
          <a:spcPts val="400"/>
        </a:spcBef>
        <a:spcAft>
          <a:spcPct val="0"/>
        </a:spcAft>
        <a:buClr>
          <a:srgbClr val="97DAFF"/>
        </a:buClr>
        <a:buFont typeface="Symbol" panose="05050102010706020507" pitchFamily="18" charset="2"/>
        <a:buChar char="·"/>
        <a:defRPr sz="2400">
          <a:solidFill>
            <a:schemeClr val="tx1"/>
          </a:solidFill>
          <a:latin typeface="+mn-lt"/>
          <a:cs typeface="+mn-cs"/>
        </a:defRPr>
      </a:lvl3pPr>
      <a:lvl4pPr marL="1600200" indent="-228600" algn="l" rtl="0" eaLnBrk="0" fontAlgn="base" hangingPunct="0">
        <a:spcBef>
          <a:spcPts val="400"/>
        </a:spcBef>
        <a:spcAft>
          <a:spcPct val="0"/>
        </a:spcAft>
        <a:buClr>
          <a:srgbClr val="981E32"/>
        </a:buClr>
        <a:buFont typeface="Symbol" panose="05050102010706020507" pitchFamily="18" charset="2"/>
        <a:buChar char="·"/>
        <a:defRPr sz="1600">
          <a:solidFill>
            <a:srgbClr val="002A42"/>
          </a:solidFill>
          <a:latin typeface="+mn-lt"/>
          <a:cs typeface="+mn-cs"/>
        </a:defRPr>
      </a:lvl4pPr>
      <a:lvl5pPr marL="2057400" indent="-228600" algn="l" rtl="0" eaLnBrk="0" fontAlgn="base" hangingPunct="0">
        <a:spcBef>
          <a:spcPct val="15000"/>
        </a:spcBef>
        <a:spcAft>
          <a:spcPct val="15000"/>
        </a:spcAft>
        <a:buClr>
          <a:srgbClr val="981E32"/>
        </a:buClr>
        <a:buFont typeface="Symbol" panose="05050102010706020507" pitchFamily="18" charset="2"/>
        <a:buChar char="·"/>
        <a:defRPr sz="1600">
          <a:solidFill>
            <a:srgbClr val="002A42"/>
          </a:solidFill>
          <a:latin typeface="+mn-lt"/>
          <a:cs typeface="+mn-cs"/>
        </a:defRPr>
      </a:lvl5pPr>
      <a:lvl6pPr marL="25146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6pPr>
      <a:lvl7pPr marL="29718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7pPr>
      <a:lvl8pPr marL="34290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8pPr>
      <a:lvl9pPr marL="38862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9698" name="shpPlaceholderTitle"/>
          <p:cNvSpPr>
            <a:spLocks noGrp="1" noChangeArrowheads="1"/>
          </p:cNvSpPr>
          <p:nvPr>
            <p:ph type="title"/>
          </p:nvPr>
        </p:nvSpPr>
        <p:spPr bwMode="auto">
          <a:xfrm>
            <a:off x="388938" y="452438"/>
            <a:ext cx="73660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29699" name="shpPlaceholderMain"/>
          <p:cNvSpPr>
            <a:spLocks noGrp="1" noChangeArrowheads="1"/>
          </p:cNvSpPr>
          <p:nvPr>
            <p:ph type="body" idx="1"/>
          </p:nvPr>
        </p:nvSpPr>
        <p:spPr bwMode="auto">
          <a:xfrm>
            <a:off x="396875" y="1806575"/>
            <a:ext cx="83550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29700" name="shpGridNormal" hidden="1"/>
          <p:cNvGrpSpPr>
            <a:grpSpLocks/>
          </p:cNvGrpSpPr>
          <p:nvPr userDrawn="1"/>
        </p:nvGrpSpPr>
        <p:grpSpPr bwMode="auto">
          <a:xfrm>
            <a:off x="396875" y="514350"/>
            <a:ext cx="8355013" cy="6005513"/>
            <a:chOff x="271" y="324"/>
            <a:chExt cx="5701" cy="3783"/>
          </a:xfrm>
        </p:grpSpPr>
        <p:sp>
          <p:nvSpPr>
            <p:cNvPr id="29703"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29704"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29705" name="shpGridFooter" hidden="1"/>
            <p:cNvSpPr>
              <a:spLocks noChangeArrowheads="1"/>
            </p:cNvSpPr>
            <p:nvPr userDrawn="1"/>
          </p:nvSpPr>
          <p:spPr bwMode="auto">
            <a:xfrm>
              <a:off x="271" y="4005"/>
              <a:ext cx="5701" cy="102"/>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grpSp>
      <p:pic>
        <p:nvPicPr>
          <p:cNvPr id="29701" name="shpLogoPicDark"/>
          <p:cNvPicPr>
            <a:picLocks/>
          </p:cNvPicPr>
          <p:nvPr userDrawn="1"/>
        </p:nvPicPr>
        <p:blipFill>
          <a:blip r:embed="rId1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oter Placeholder 4"/>
          <p:cNvSpPr txBox="1">
            <a:spLocks/>
          </p:cNvSpPr>
          <p:nvPr userDrawn="1"/>
        </p:nvSpPr>
        <p:spPr>
          <a:xfrm>
            <a:off x="3260725" y="6370638"/>
            <a:ext cx="2622550" cy="487362"/>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sz="1000" dirty="0">
                <a:solidFill>
                  <a:srgbClr val="FF0000"/>
                </a:solidFill>
                <a:latin typeface="Arial" pitchFamily="34" charset="0"/>
                <a:cs typeface="Arial" pitchFamily="34" charset="0"/>
              </a:rPr>
              <a:t>For internal use only</a:t>
            </a:r>
          </a:p>
        </p:txBody>
      </p:sp>
    </p:spTree>
  </p:cSld>
  <p:clrMap bg1="lt1" tx1="dk1" bg2="lt2" tx2="dk2" accent1="accent1" accent2="accent2" accent3="accent3" accent4="accent4" accent5="accent5" accent6="accent6" hlink="hlink" folHlink="folHlink"/>
  <p:sldLayoutIdLst>
    <p:sldLayoutId id="2147504100" r:id="rId1"/>
    <p:sldLayoutId id="2147504101" r:id="rId2"/>
    <p:sldLayoutId id="2147504102" r:id="rId3"/>
    <p:sldLayoutId id="2147504103" r:id="rId4"/>
    <p:sldLayoutId id="2147504104" r:id="rId5"/>
    <p:sldLayoutId id="2147504105" r:id="rId6"/>
    <p:sldLayoutId id="2147504106" r:id="rId7"/>
    <p:sldLayoutId id="2147504107" r:id="rId8"/>
    <p:sldLayoutId id="2147504108" r:id="rId9"/>
    <p:sldLayoutId id="2147504109" r:id="rId10"/>
    <p:sldLayoutId id="2147504110" r:id="rId11"/>
  </p:sldLayoutIdLs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Imago" pitchFamily="2" charset="0"/>
        </a:defRPr>
      </a:lvl2pPr>
      <a:lvl3pPr algn="l" rtl="0" eaLnBrk="0" fontAlgn="base" hangingPunct="0">
        <a:spcBef>
          <a:spcPct val="0"/>
        </a:spcBef>
        <a:spcAft>
          <a:spcPct val="0"/>
        </a:spcAft>
        <a:defRPr sz="2600" b="1">
          <a:solidFill>
            <a:schemeClr val="tx1"/>
          </a:solidFill>
          <a:latin typeface="Imago" pitchFamily="2" charset="0"/>
        </a:defRPr>
      </a:lvl3pPr>
      <a:lvl4pPr algn="l" rtl="0" eaLnBrk="0" fontAlgn="base" hangingPunct="0">
        <a:spcBef>
          <a:spcPct val="0"/>
        </a:spcBef>
        <a:spcAft>
          <a:spcPct val="0"/>
        </a:spcAft>
        <a:defRPr sz="2600" b="1">
          <a:solidFill>
            <a:schemeClr val="tx1"/>
          </a:solidFill>
          <a:latin typeface="Imago" pitchFamily="2" charset="0"/>
        </a:defRPr>
      </a:lvl4pPr>
      <a:lvl5pPr algn="l" rtl="0" eaLnBrk="0" fontAlgn="base" hangingPunct="0">
        <a:spcBef>
          <a:spcPct val="0"/>
        </a:spcBef>
        <a:spcAft>
          <a:spcPct val="0"/>
        </a:spcAft>
        <a:defRPr sz="2600" b="1">
          <a:solidFill>
            <a:schemeClr val="tx1"/>
          </a:solidFill>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anose="020B0604020202020204" pitchFamily="34" charset="0"/>
        <a:buChar char="•"/>
        <a:defRPr sz="2000">
          <a:solidFill>
            <a:schemeClr val="tx1"/>
          </a:solidFill>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latin typeface="+mn-lt"/>
        </a:defRPr>
      </a:lvl2pPr>
      <a:lvl3pPr marL="1241425" indent="-287338" algn="l" rtl="0" eaLnBrk="0" fontAlgn="base" hangingPunct="0">
        <a:spcBef>
          <a:spcPct val="20000"/>
        </a:spcBef>
        <a:spcAft>
          <a:spcPct val="0"/>
        </a:spcAft>
        <a:buChar char="•"/>
        <a:defRPr sz="2000">
          <a:solidFill>
            <a:schemeClr val="tx1"/>
          </a:solidFill>
          <a:latin typeface="+mn-lt"/>
        </a:defRPr>
      </a:lvl3pPr>
      <a:lvl4pPr marL="1719263" indent="-287338" algn="l" rtl="0" eaLnBrk="0" fontAlgn="base" hangingPunct="0">
        <a:spcBef>
          <a:spcPct val="20000"/>
        </a:spcBef>
        <a:spcAft>
          <a:spcPct val="0"/>
        </a:spcAft>
        <a:buChar char="–"/>
        <a:defRPr sz="2000">
          <a:solidFill>
            <a:schemeClr val="tx1"/>
          </a:solidFill>
          <a:latin typeface="+mn-lt"/>
        </a:defRPr>
      </a:lvl4pPr>
      <a:lvl5pPr marL="2195513" indent="-285750" algn="l" rtl="0" eaLnBrk="0" fontAlgn="base" hangingPunct="0">
        <a:spcBef>
          <a:spcPct val="20000"/>
        </a:spcBef>
        <a:spcAft>
          <a:spcPct val="0"/>
        </a:spcAft>
        <a:buChar char="»"/>
        <a:defRPr sz="2000">
          <a:solidFill>
            <a:schemeClr val="tx1"/>
          </a:solidFill>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0" name="shpPlaceholderDate"/>
          <p:cNvSpPr>
            <a:spLocks noGrp="1" noChangeArrowheads="1"/>
          </p:cNvSpPr>
          <p:nvPr>
            <p:ph type="dt" sz="half" idx="2"/>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algn="ctr" rtl="0" eaLnBrk="0" hangingPunct="0">
              <a:spcBef>
                <a:spcPct val="0"/>
              </a:spcBef>
              <a:defRPr sz="1600" dirty="0">
                <a:solidFill>
                  <a:srgbClr val="000000"/>
                </a:solidFill>
                <a:uFillTx/>
                <a:latin typeface="Imago"/>
                <a:cs typeface="+mn-cs"/>
              </a:defRPr>
            </a:lvl1pPr>
          </a:lstStyle>
          <a:p>
            <a:pPr>
              <a:defRPr/>
            </a:pPr>
            <a:endParaRPr lang="en-US"/>
          </a:p>
        </p:txBody>
      </p:sp>
      <p:sp>
        <p:nvSpPr>
          <p:cNvPr id="40961" name="shpPlaceholderNumber"/>
          <p:cNvSpPr>
            <a:spLocks noGrp="1" noChangeArrowheads="1"/>
          </p:cNvSpPr>
          <p:nvPr>
            <p:ph type="sldNum" sz="quarter" idx="4"/>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rtl="0" eaLnBrk="0" hangingPunct="0">
              <a:defRPr sz="1600">
                <a:solidFill>
                  <a:srgbClr val="000000"/>
                </a:solidFill>
                <a:latin typeface="Imago"/>
              </a:defRPr>
            </a:lvl1pPr>
          </a:lstStyle>
          <a:p>
            <a:fld id="{02911094-381A-416B-9FA0-2BC934ED93C1}" type="slidenum">
              <a:rPr lang="en-US" altLang="en-US"/>
              <a:pPr/>
              <a:t>‹#›</a:t>
            </a:fld>
            <a:endParaRPr lang="en-US" altLang="en-US"/>
          </a:p>
        </p:txBody>
      </p:sp>
      <p:sp>
        <p:nvSpPr>
          <p:cNvPr id="30724" name="shpPlaceholderTitle"/>
          <p:cNvSpPr>
            <a:spLocks noGrp="1" noChangeArrowheads="1"/>
          </p:cNvSpPr>
          <p:nvPr>
            <p:ph type="title"/>
          </p:nvPr>
        </p:nvSpPr>
        <p:spPr bwMode="auto">
          <a:xfrm>
            <a:off x="388938" y="452438"/>
            <a:ext cx="73660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30725" name="shpPlaceholderMain"/>
          <p:cNvSpPr>
            <a:spLocks noGrp="1" noChangeArrowheads="1"/>
          </p:cNvSpPr>
          <p:nvPr>
            <p:ph type="body" idx="1"/>
          </p:nvPr>
        </p:nvSpPr>
        <p:spPr bwMode="auto">
          <a:xfrm>
            <a:off x="396875" y="1806575"/>
            <a:ext cx="83550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30726" name="shpGridNormal" hidden="1"/>
          <p:cNvGrpSpPr>
            <a:grpSpLocks/>
          </p:cNvGrpSpPr>
          <p:nvPr userDrawn="1"/>
        </p:nvGrpSpPr>
        <p:grpSpPr bwMode="auto">
          <a:xfrm>
            <a:off x="396875" y="514350"/>
            <a:ext cx="8355013" cy="6005513"/>
            <a:chOff x="271" y="324"/>
            <a:chExt cx="5701" cy="3783"/>
          </a:xfrm>
        </p:grpSpPr>
        <p:sp>
          <p:nvSpPr>
            <p:cNvPr id="30729"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30730"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30731" name="shpGridFooter" hidden="1"/>
            <p:cNvSpPr>
              <a:spLocks noChangeArrowheads="1"/>
            </p:cNvSpPr>
            <p:nvPr userDrawn="1"/>
          </p:nvSpPr>
          <p:spPr bwMode="auto">
            <a:xfrm>
              <a:off x="271" y="4005"/>
              <a:ext cx="5701" cy="102"/>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grpSp>
      <p:pic>
        <p:nvPicPr>
          <p:cNvPr id="30727" name="shpLogoPicDark"/>
          <p:cNvPicPr>
            <a:picLocks/>
          </p:cNvPicPr>
          <p:nvPr userDrawn="1"/>
        </p:nvPicPr>
        <p:blipFill>
          <a:blip r:embed="rId13">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oter Placeholder 4"/>
          <p:cNvSpPr txBox="1">
            <a:spLocks/>
          </p:cNvSpPr>
          <p:nvPr userDrawn="1"/>
        </p:nvSpPr>
        <p:spPr>
          <a:xfrm>
            <a:off x="3260725" y="6370638"/>
            <a:ext cx="2622550" cy="487362"/>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sz="1000" dirty="0">
                <a:solidFill>
                  <a:srgbClr val="FF0000"/>
                </a:solidFill>
                <a:latin typeface="Arial" pitchFamily="34" charset="0"/>
                <a:cs typeface="Arial" pitchFamily="34" charset="0"/>
              </a:rPr>
              <a:t>For internal use only</a:t>
            </a:r>
          </a:p>
        </p:txBody>
      </p:sp>
    </p:spTree>
  </p:cSld>
  <p:clrMap bg1="lt1" tx1="dk1" bg2="lt2" tx2="dk2" accent1="accent1" accent2="accent2" accent3="accent3" accent4="accent4" accent5="accent5" accent6="accent6" hlink="hlink" folHlink="folHlink"/>
  <p:sldLayoutIdLst>
    <p:sldLayoutId id="2147504111" r:id="rId1"/>
    <p:sldLayoutId id="2147504112" r:id="rId2"/>
    <p:sldLayoutId id="2147504113" r:id="rId3"/>
    <p:sldLayoutId id="2147504114" r:id="rId4"/>
    <p:sldLayoutId id="2147504115" r:id="rId5"/>
    <p:sldLayoutId id="2147504116" r:id="rId6"/>
    <p:sldLayoutId id="2147504117" r:id="rId7"/>
    <p:sldLayoutId id="2147504118" r:id="rId8"/>
    <p:sldLayoutId id="2147504119" r:id="rId9"/>
    <p:sldLayoutId id="2147504120" r:id="rId10"/>
    <p:sldLayoutId id="2147504121" r:id="rId11"/>
  </p:sldLayoutIdLs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Imago" pitchFamily="2" charset="0"/>
        </a:defRPr>
      </a:lvl2pPr>
      <a:lvl3pPr algn="l" rtl="0" eaLnBrk="0" fontAlgn="base" hangingPunct="0">
        <a:spcBef>
          <a:spcPct val="0"/>
        </a:spcBef>
        <a:spcAft>
          <a:spcPct val="0"/>
        </a:spcAft>
        <a:defRPr sz="2600" b="1">
          <a:solidFill>
            <a:schemeClr val="tx1"/>
          </a:solidFill>
          <a:latin typeface="Imago" pitchFamily="2" charset="0"/>
        </a:defRPr>
      </a:lvl3pPr>
      <a:lvl4pPr algn="l" rtl="0" eaLnBrk="0" fontAlgn="base" hangingPunct="0">
        <a:spcBef>
          <a:spcPct val="0"/>
        </a:spcBef>
        <a:spcAft>
          <a:spcPct val="0"/>
        </a:spcAft>
        <a:defRPr sz="2600" b="1">
          <a:solidFill>
            <a:schemeClr val="tx1"/>
          </a:solidFill>
          <a:latin typeface="Imago" pitchFamily="2" charset="0"/>
        </a:defRPr>
      </a:lvl4pPr>
      <a:lvl5pPr algn="l" rtl="0" eaLnBrk="0" fontAlgn="base" hangingPunct="0">
        <a:spcBef>
          <a:spcPct val="0"/>
        </a:spcBef>
        <a:spcAft>
          <a:spcPct val="0"/>
        </a:spcAft>
        <a:defRPr sz="2600" b="1">
          <a:solidFill>
            <a:schemeClr val="tx1"/>
          </a:solidFill>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anose="020B0604020202020204" pitchFamily="34" charset="0"/>
        <a:buChar char="•"/>
        <a:defRPr sz="2000">
          <a:solidFill>
            <a:schemeClr val="tx1"/>
          </a:solidFill>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latin typeface="+mn-lt"/>
        </a:defRPr>
      </a:lvl2pPr>
      <a:lvl3pPr marL="1241425" indent="-287338" algn="l" rtl="0" eaLnBrk="0" fontAlgn="base" hangingPunct="0">
        <a:spcBef>
          <a:spcPct val="20000"/>
        </a:spcBef>
        <a:spcAft>
          <a:spcPct val="0"/>
        </a:spcAft>
        <a:buChar char="•"/>
        <a:defRPr sz="2000">
          <a:solidFill>
            <a:schemeClr val="tx1"/>
          </a:solidFill>
          <a:latin typeface="+mn-lt"/>
        </a:defRPr>
      </a:lvl3pPr>
      <a:lvl4pPr marL="1719263" indent="-287338" algn="l" rtl="0" eaLnBrk="0" fontAlgn="base" hangingPunct="0">
        <a:spcBef>
          <a:spcPct val="20000"/>
        </a:spcBef>
        <a:spcAft>
          <a:spcPct val="0"/>
        </a:spcAft>
        <a:buChar char="–"/>
        <a:defRPr sz="2000">
          <a:solidFill>
            <a:schemeClr val="tx1"/>
          </a:solidFill>
          <a:latin typeface="+mn-lt"/>
        </a:defRPr>
      </a:lvl4pPr>
      <a:lvl5pPr marL="2195513" indent="-285750" algn="l" rtl="0" eaLnBrk="0" fontAlgn="base" hangingPunct="0">
        <a:spcBef>
          <a:spcPct val="20000"/>
        </a:spcBef>
        <a:spcAft>
          <a:spcPct val="0"/>
        </a:spcAft>
        <a:buChar char="»"/>
        <a:defRPr sz="2000">
          <a:solidFill>
            <a:schemeClr val="tx1"/>
          </a:solidFill>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0" name="shpPlaceholderDate"/>
          <p:cNvSpPr>
            <a:spLocks noGrp="1" noChangeArrowheads="1"/>
          </p:cNvSpPr>
          <p:nvPr>
            <p:ph type="dt" sz="half" idx="2"/>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algn="ctr" rtl="0" eaLnBrk="0" hangingPunct="0">
              <a:spcBef>
                <a:spcPct val="0"/>
              </a:spcBef>
              <a:defRPr sz="1600" dirty="0">
                <a:solidFill>
                  <a:srgbClr val="000000"/>
                </a:solidFill>
                <a:uFillTx/>
                <a:latin typeface="Imago"/>
                <a:cs typeface="+mn-cs"/>
              </a:defRPr>
            </a:lvl1pPr>
          </a:lstStyle>
          <a:p>
            <a:pPr>
              <a:defRPr/>
            </a:pPr>
            <a:endParaRPr lang="en-US"/>
          </a:p>
        </p:txBody>
      </p:sp>
      <p:sp>
        <p:nvSpPr>
          <p:cNvPr id="40961" name="shpPlaceholderNumber"/>
          <p:cNvSpPr>
            <a:spLocks noGrp="1" noChangeArrowheads="1"/>
          </p:cNvSpPr>
          <p:nvPr>
            <p:ph type="sldNum" sz="quarter" idx="4"/>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rtl="0" eaLnBrk="0" hangingPunct="0">
              <a:defRPr sz="1600">
                <a:solidFill>
                  <a:srgbClr val="000000"/>
                </a:solidFill>
                <a:latin typeface="Imago"/>
              </a:defRPr>
            </a:lvl1pPr>
          </a:lstStyle>
          <a:p>
            <a:fld id="{CDF1780E-E980-4A35-9887-41ACF9759147}" type="slidenum">
              <a:rPr lang="en-US" altLang="en-US"/>
              <a:pPr/>
              <a:t>‹#›</a:t>
            </a:fld>
            <a:endParaRPr lang="en-US" altLang="en-US"/>
          </a:p>
        </p:txBody>
      </p:sp>
      <p:sp>
        <p:nvSpPr>
          <p:cNvPr id="35844" name="shpPlaceholderTitle"/>
          <p:cNvSpPr>
            <a:spLocks noGrp="1" noChangeArrowheads="1"/>
          </p:cNvSpPr>
          <p:nvPr>
            <p:ph type="title"/>
          </p:nvPr>
        </p:nvSpPr>
        <p:spPr bwMode="auto">
          <a:xfrm>
            <a:off x="388938" y="452438"/>
            <a:ext cx="73660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35845" name="shpPlaceholderMain"/>
          <p:cNvSpPr>
            <a:spLocks noGrp="1" noChangeArrowheads="1"/>
          </p:cNvSpPr>
          <p:nvPr>
            <p:ph type="body" idx="1"/>
          </p:nvPr>
        </p:nvSpPr>
        <p:spPr bwMode="auto">
          <a:xfrm>
            <a:off x="396875" y="1806575"/>
            <a:ext cx="83550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35846" name="shpGridNormal" hidden="1"/>
          <p:cNvGrpSpPr>
            <a:grpSpLocks/>
          </p:cNvGrpSpPr>
          <p:nvPr userDrawn="1"/>
        </p:nvGrpSpPr>
        <p:grpSpPr bwMode="auto">
          <a:xfrm>
            <a:off x="396875" y="514350"/>
            <a:ext cx="8355013" cy="6005513"/>
            <a:chOff x="271" y="324"/>
            <a:chExt cx="5701" cy="3783"/>
          </a:xfrm>
        </p:grpSpPr>
        <p:sp>
          <p:nvSpPr>
            <p:cNvPr id="35849"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35850"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35851" name="shpGridFooter" hidden="1"/>
            <p:cNvSpPr>
              <a:spLocks noChangeArrowheads="1"/>
            </p:cNvSpPr>
            <p:nvPr userDrawn="1"/>
          </p:nvSpPr>
          <p:spPr bwMode="auto">
            <a:xfrm>
              <a:off x="271" y="4005"/>
              <a:ext cx="5701" cy="102"/>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grpSp>
      <p:pic>
        <p:nvPicPr>
          <p:cNvPr id="35847" name="shpLogoPicDark"/>
          <p:cNvPicPr>
            <a:picLocks/>
          </p:cNvPicPr>
          <p:nvPr userDrawn="1"/>
        </p:nvPicPr>
        <p:blipFill>
          <a:blip r:embed="rId12">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oter Placeholder 4"/>
          <p:cNvSpPr txBox="1">
            <a:spLocks/>
          </p:cNvSpPr>
          <p:nvPr userDrawn="1"/>
        </p:nvSpPr>
        <p:spPr>
          <a:xfrm>
            <a:off x="3260725" y="6370638"/>
            <a:ext cx="2622550" cy="487362"/>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sz="1000" dirty="0">
                <a:solidFill>
                  <a:srgbClr val="FF0000"/>
                </a:solidFill>
                <a:latin typeface="Arial" pitchFamily="34" charset="0"/>
                <a:cs typeface="Arial" pitchFamily="34" charset="0"/>
              </a:rPr>
              <a:t>For internal use only</a:t>
            </a:r>
          </a:p>
        </p:txBody>
      </p:sp>
    </p:spTree>
  </p:cSld>
  <p:clrMap bg1="lt1" tx1="dk1" bg2="lt2" tx2="dk2" accent1="accent1" accent2="accent2" accent3="accent3" accent4="accent4" accent5="accent5" accent6="accent6" hlink="hlink" folHlink="folHlink"/>
  <p:sldLayoutIdLst>
    <p:sldLayoutId id="2147504171" r:id="rId1"/>
    <p:sldLayoutId id="2147504172" r:id="rId2"/>
    <p:sldLayoutId id="2147504173" r:id="rId3"/>
    <p:sldLayoutId id="2147504174" r:id="rId4"/>
    <p:sldLayoutId id="2147504175" r:id="rId5"/>
    <p:sldLayoutId id="2147504176" r:id="rId6"/>
    <p:sldLayoutId id="2147504177" r:id="rId7"/>
    <p:sldLayoutId id="2147504178" r:id="rId8"/>
    <p:sldLayoutId id="2147504179" r:id="rId9"/>
    <p:sldLayoutId id="2147504180" r:id="rId10"/>
  </p:sldLayoutIdLs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Imago" pitchFamily="2" charset="0"/>
        </a:defRPr>
      </a:lvl2pPr>
      <a:lvl3pPr algn="l" rtl="0" eaLnBrk="0" fontAlgn="base" hangingPunct="0">
        <a:spcBef>
          <a:spcPct val="0"/>
        </a:spcBef>
        <a:spcAft>
          <a:spcPct val="0"/>
        </a:spcAft>
        <a:defRPr sz="2600" b="1">
          <a:solidFill>
            <a:schemeClr val="tx1"/>
          </a:solidFill>
          <a:latin typeface="Imago" pitchFamily="2" charset="0"/>
        </a:defRPr>
      </a:lvl3pPr>
      <a:lvl4pPr algn="l" rtl="0" eaLnBrk="0" fontAlgn="base" hangingPunct="0">
        <a:spcBef>
          <a:spcPct val="0"/>
        </a:spcBef>
        <a:spcAft>
          <a:spcPct val="0"/>
        </a:spcAft>
        <a:defRPr sz="2600" b="1">
          <a:solidFill>
            <a:schemeClr val="tx1"/>
          </a:solidFill>
          <a:latin typeface="Imago" pitchFamily="2" charset="0"/>
        </a:defRPr>
      </a:lvl4pPr>
      <a:lvl5pPr algn="l" rtl="0" eaLnBrk="0" fontAlgn="base" hangingPunct="0">
        <a:spcBef>
          <a:spcPct val="0"/>
        </a:spcBef>
        <a:spcAft>
          <a:spcPct val="0"/>
        </a:spcAft>
        <a:defRPr sz="2600" b="1">
          <a:solidFill>
            <a:schemeClr val="tx1"/>
          </a:solidFill>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anose="020B0604020202020204" pitchFamily="34" charset="0"/>
        <a:buChar char="•"/>
        <a:defRPr sz="2000">
          <a:solidFill>
            <a:schemeClr val="tx1"/>
          </a:solidFill>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latin typeface="+mn-lt"/>
        </a:defRPr>
      </a:lvl2pPr>
      <a:lvl3pPr marL="1241425" indent="-287338" algn="l" rtl="0" eaLnBrk="0" fontAlgn="base" hangingPunct="0">
        <a:spcBef>
          <a:spcPct val="20000"/>
        </a:spcBef>
        <a:spcAft>
          <a:spcPct val="0"/>
        </a:spcAft>
        <a:buChar char="•"/>
        <a:defRPr sz="2000">
          <a:solidFill>
            <a:schemeClr val="tx1"/>
          </a:solidFill>
          <a:latin typeface="+mn-lt"/>
        </a:defRPr>
      </a:lvl3pPr>
      <a:lvl4pPr marL="1719263" indent="-287338" algn="l" rtl="0" eaLnBrk="0" fontAlgn="base" hangingPunct="0">
        <a:spcBef>
          <a:spcPct val="20000"/>
        </a:spcBef>
        <a:spcAft>
          <a:spcPct val="0"/>
        </a:spcAft>
        <a:buChar char="–"/>
        <a:defRPr sz="2000">
          <a:solidFill>
            <a:schemeClr val="tx1"/>
          </a:solidFill>
          <a:latin typeface="+mn-lt"/>
        </a:defRPr>
      </a:lvl4pPr>
      <a:lvl5pPr marL="2195513" indent="-285750" algn="l" rtl="0" eaLnBrk="0" fontAlgn="base" hangingPunct="0">
        <a:spcBef>
          <a:spcPct val="20000"/>
        </a:spcBef>
        <a:spcAft>
          <a:spcPct val="0"/>
        </a:spcAft>
        <a:buChar char="»"/>
        <a:defRPr sz="2000">
          <a:solidFill>
            <a:schemeClr val="tx1"/>
          </a:solidFill>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0" name="shpPlaceholderDate"/>
          <p:cNvSpPr>
            <a:spLocks noGrp="1" noChangeArrowheads="1"/>
          </p:cNvSpPr>
          <p:nvPr>
            <p:ph type="dt" sz="half" idx="2"/>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algn="ctr" rtl="0" eaLnBrk="0" hangingPunct="0">
              <a:spcBef>
                <a:spcPct val="0"/>
              </a:spcBef>
              <a:defRPr sz="1600" dirty="0">
                <a:solidFill>
                  <a:srgbClr val="000000"/>
                </a:solidFill>
                <a:uFillTx/>
                <a:latin typeface="Imago"/>
                <a:cs typeface="+mn-cs"/>
              </a:defRPr>
            </a:lvl1pPr>
          </a:lstStyle>
          <a:p>
            <a:pPr>
              <a:defRPr/>
            </a:pPr>
            <a:endParaRPr lang="en-US"/>
          </a:p>
        </p:txBody>
      </p:sp>
      <p:sp>
        <p:nvSpPr>
          <p:cNvPr id="40961" name="shpPlaceholderNumber"/>
          <p:cNvSpPr>
            <a:spLocks noGrp="1" noChangeArrowheads="1"/>
          </p:cNvSpPr>
          <p:nvPr>
            <p:ph type="sldNum" sz="quarter" idx="4"/>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rtl="0" eaLnBrk="0" hangingPunct="0">
              <a:defRPr sz="1600">
                <a:solidFill>
                  <a:srgbClr val="000000"/>
                </a:solidFill>
                <a:latin typeface="Imago"/>
              </a:defRPr>
            </a:lvl1pPr>
          </a:lstStyle>
          <a:p>
            <a:fld id="{858E1B8D-9217-43C9-AF10-EFF0E1F112BB}" type="slidenum">
              <a:rPr lang="en-US" altLang="en-US"/>
              <a:pPr/>
              <a:t>‹#›</a:t>
            </a:fld>
            <a:endParaRPr lang="en-US" altLang="en-US"/>
          </a:p>
        </p:txBody>
      </p:sp>
      <p:sp>
        <p:nvSpPr>
          <p:cNvPr id="36868" name="shpPlaceholderTitle"/>
          <p:cNvSpPr>
            <a:spLocks noGrp="1" noChangeArrowheads="1"/>
          </p:cNvSpPr>
          <p:nvPr>
            <p:ph type="title"/>
          </p:nvPr>
        </p:nvSpPr>
        <p:spPr bwMode="auto">
          <a:xfrm>
            <a:off x="388938" y="452438"/>
            <a:ext cx="73660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36869" name="shpPlaceholderMain"/>
          <p:cNvSpPr>
            <a:spLocks noGrp="1" noChangeArrowheads="1"/>
          </p:cNvSpPr>
          <p:nvPr>
            <p:ph type="body" idx="1"/>
          </p:nvPr>
        </p:nvSpPr>
        <p:spPr bwMode="auto">
          <a:xfrm>
            <a:off x="396875" y="1806575"/>
            <a:ext cx="83550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36870" name="shpGridNormal" hidden="1"/>
          <p:cNvGrpSpPr>
            <a:grpSpLocks/>
          </p:cNvGrpSpPr>
          <p:nvPr userDrawn="1"/>
        </p:nvGrpSpPr>
        <p:grpSpPr bwMode="auto">
          <a:xfrm>
            <a:off x="396875" y="514350"/>
            <a:ext cx="8355013" cy="6005513"/>
            <a:chOff x="271" y="324"/>
            <a:chExt cx="5701" cy="3783"/>
          </a:xfrm>
        </p:grpSpPr>
        <p:sp>
          <p:nvSpPr>
            <p:cNvPr id="36873"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36874"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36875" name="shpGridFooter" hidden="1"/>
            <p:cNvSpPr>
              <a:spLocks noChangeArrowheads="1"/>
            </p:cNvSpPr>
            <p:nvPr userDrawn="1"/>
          </p:nvSpPr>
          <p:spPr bwMode="auto">
            <a:xfrm>
              <a:off x="271" y="4005"/>
              <a:ext cx="5701" cy="102"/>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grpSp>
      <p:pic>
        <p:nvPicPr>
          <p:cNvPr id="36871" name="shpLogoPicDark"/>
          <p:cNvPicPr>
            <a:picLocks/>
          </p:cNvPicPr>
          <p:nvPr userDrawn="1"/>
        </p:nvPicPr>
        <p:blipFill>
          <a:blip r:embed="rId12">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oter Placeholder 4"/>
          <p:cNvSpPr txBox="1">
            <a:spLocks/>
          </p:cNvSpPr>
          <p:nvPr userDrawn="1"/>
        </p:nvSpPr>
        <p:spPr>
          <a:xfrm>
            <a:off x="3260725" y="6370638"/>
            <a:ext cx="2622550" cy="487362"/>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sz="1000" dirty="0">
                <a:solidFill>
                  <a:srgbClr val="FF0000"/>
                </a:solidFill>
                <a:latin typeface="Arial" pitchFamily="34" charset="0"/>
                <a:cs typeface="Arial" pitchFamily="34" charset="0"/>
              </a:rPr>
              <a:t>For internal use only</a:t>
            </a:r>
          </a:p>
        </p:txBody>
      </p:sp>
    </p:spTree>
  </p:cSld>
  <p:clrMap bg1="lt1" tx1="dk1" bg2="lt2" tx2="dk2" accent1="accent1" accent2="accent2" accent3="accent3" accent4="accent4" accent5="accent5" accent6="accent6" hlink="hlink" folHlink="folHlink"/>
  <p:sldLayoutIdLst>
    <p:sldLayoutId id="2147504181" r:id="rId1"/>
    <p:sldLayoutId id="2147504182" r:id="rId2"/>
    <p:sldLayoutId id="2147504183" r:id="rId3"/>
    <p:sldLayoutId id="2147504184" r:id="rId4"/>
    <p:sldLayoutId id="2147504185" r:id="rId5"/>
    <p:sldLayoutId id="2147504186" r:id="rId6"/>
    <p:sldLayoutId id="2147504187" r:id="rId7"/>
    <p:sldLayoutId id="2147504188" r:id="rId8"/>
    <p:sldLayoutId id="2147504189" r:id="rId9"/>
    <p:sldLayoutId id="2147504190" r:id="rId10"/>
  </p:sldLayoutIdLs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Imago" pitchFamily="2" charset="0"/>
        </a:defRPr>
      </a:lvl2pPr>
      <a:lvl3pPr algn="l" rtl="0" eaLnBrk="0" fontAlgn="base" hangingPunct="0">
        <a:spcBef>
          <a:spcPct val="0"/>
        </a:spcBef>
        <a:spcAft>
          <a:spcPct val="0"/>
        </a:spcAft>
        <a:defRPr sz="2600" b="1">
          <a:solidFill>
            <a:schemeClr val="tx1"/>
          </a:solidFill>
          <a:latin typeface="Imago" pitchFamily="2" charset="0"/>
        </a:defRPr>
      </a:lvl3pPr>
      <a:lvl4pPr algn="l" rtl="0" eaLnBrk="0" fontAlgn="base" hangingPunct="0">
        <a:spcBef>
          <a:spcPct val="0"/>
        </a:spcBef>
        <a:spcAft>
          <a:spcPct val="0"/>
        </a:spcAft>
        <a:defRPr sz="2600" b="1">
          <a:solidFill>
            <a:schemeClr val="tx1"/>
          </a:solidFill>
          <a:latin typeface="Imago" pitchFamily="2" charset="0"/>
        </a:defRPr>
      </a:lvl4pPr>
      <a:lvl5pPr algn="l" rtl="0" eaLnBrk="0" fontAlgn="base" hangingPunct="0">
        <a:spcBef>
          <a:spcPct val="0"/>
        </a:spcBef>
        <a:spcAft>
          <a:spcPct val="0"/>
        </a:spcAft>
        <a:defRPr sz="2600" b="1">
          <a:solidFill>
            <a:schemeClr val="tx1"/>
          </a:solidFill>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anose="020B0604020202020204" pitchFamily="34" charset="0"/>
        <a:buChar char="•"/>
        <a:defRPr sz="2000">
          <a:solidFill>
            <a:schemeClr val="tx1"/>
          </a:solidFill>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latin typeface="+mn-lt"/>
        </a:defRPr>
      </a:lvl2pPr>
      <a:lvl3pPr marL="1241425" indent="-287338" algn="l" rtl="0" eaLnBrk="0" fontAlgn="base" hangingPunct="0">
        <a:spcBef>
          <a:spcPct val="20000"/>
        </a:spcBef>
        <a:spcAft>
          <a:spcPct val="0"/>
        </a:spcAft>
        <a:buChar char="•"/>
        <a:defRPr sz="2000">
          <a:solidFill>
            <a:schemeClr val="tx1"/>
          </a:solidFill>
          <a:latin typeface="+mn-lt"/>
        </a:defRPr>
      </a:lvl3pPr>
      <a:lvl4pPr marL="1719263" indent="-287338" algn="l" rtl="0" eaLnBrk="0" fontAlgn="base" hangingPunct="0">
        <a:spcBef>
          <a:spcPct val="20000"/>
        </a:spcBef>
        <a:spcAft>
          <a:spcPct val="0"/>
        </a:spcAft>
        <a:buChar char="–"/>
        <a:defRPr sz="2000">
          <a:solidFill>
            <a:schemeClr val="tx1"/>
          </a:solidFill>
          <a:latin typeface="+mn-lt"/>
        </a:defRPr>
      </a:lvl4pPr>
      <a:lvl5pPr marL="2195513" indent="-285750" algn="l" rtl="0" eaLnBrk="0" fontAlgn="base" hangingPunct="0">
        <a:spcBef>
          <a:spcPct val="20000"/>
        </a:spcBef>
        <a:spcAft>
          <a:spcPct val="0"/>
        </a:spcAft>
        <a:buChar char="»"/>
        <a:defRPr sz="2000">
          <a:solidFill>
            <a:schemeClr val="tx1"/>
          </a:solidFill>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0" name="shpPlaceholderDate"/>
          <p:cNvSpPr>
            <a:spLocks noGrp="1" noChangeArrowheads="1"/>
          </p:cNvSpPr>
          <p:nvPr>
            <p:ph type="dt" sz="half" idx="2"/>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algn="ctr" rtl="0" eaLnBrk="0" hangingPunct="0">
              <a:spcBef>
                <a:spcPct val="0"/>
              </a:spcBef>
              <a:defRPr sz="1600" dirty="0">
                <a:solidFill>
                  <a:srgbClr val="000000"/>
                </a:solidFill>
                <a:uFillTx/>
                <a:latin typeface="Imago"/>
                <a:cs typeface="+mn-cs"/>
              </a:defRPr>
            </a:lvl1pPr>
          </a:lstStyle>
          <a:p>
            <a:pPr>
              <a:defRPr/>
            </a:pPr>
            <a:endParaRPr lang="en-US"/>
          </a:p>
        </p:txBody>
      </p:sp>
      <p:sp>
        <p:nvSpPr>
          <p:cNvPr id="40961" name="shpPlaceholderNumber"/>
          <p:cNvSpPr>
            <a:spLocks noGrp="1" noChangeArrowheads="1"/>
          </p:cNvSpPr>
          <p:nvPr>
            <p:ph type="sldNum" sz="quarter" idx="4"/>
          </p:nvPr>
        </p:nvSpPr>
        <p:spPr bwMode="auto">
          <a:xfrm>
            <a:off x="396875" y="6323013"/>
            <a:ext cx="8355013" cy="193675"/>
          </a:xfrm>
          <a:prstGeom prst="rect">
            <a:avLst/>
          </a:prstGeom>
          <a:noFill/>
          <a:ln>
            <a:noFill/>
          </a:ln>
          <a:effectLst/>
        </p:spPr>
        <p:txBody>
          <a:bodyPr vert="horz" wrap="square" lIns="0" tIns="0" rIns="0" bIns="0" numCol="1" anchor="t" anchorCtr="0" compatLnSpc="1">
            <a:prstTxWarp prst="textNoShape">
              <a:avLst/>
            </a:prstTxWarp>
          </a:bodyPr>
          <a:lstStyle>
            <a:lvl1pPr rtl="0" eaLnBrk="0" hangingPunct="0">
              <a:defRPr sz="1600">
                <a:solidFill>
                  <a:srgbClr val="000000"/>
                </a:solidFill>
                <a:latin typeface="Imago"/>
              </a:defRPr>
            </a:lvl1pPr>
          </a:lstStyle>
          <a:p>
            <a:fld id="{57B4C132-5CDB-4438-9936-555C20FECCA7}" type="slidenum">
              <a:rPr lang="en-US" altLang="en-US"/>
              <a:pPr/>
              <a:t>‹#›</a:t>
            </a:fld>
            <a:endParaRPr lang="en-US" altLang="en-US"/>
          </a:p>
        </p:txBody>
      </p:sp>
      <p:sp>
        <p:nvSpPr>
          <p:cNvPr id="37892" name="shpPlaceholderTitle"/>
          <p:cNvSpPr>
            <a:spLocks noGrp="1" noChangeArrowheads="1"/>
          </p:cNvSpPr>
          <p:nvPr>
            <p:ph type="title"/>
          </p:nvPr>
        </p:nvSpPr>
        <p:spPr bwMode="auto">
          <a:xfrm>
            <a:off x="388938" y="452438"/>
            <a:ext cx="73660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37893" name="shpPlaceholderMain"/>
          <p:cNvSpPr>
            <a:spLocks noGrp="1" noChangeArrowheads="1"/>
          </p:cNvSpPr>
          <p:nvPr>
            <p:ph type="body" idx="1"/>
          </p:nvPr>
        </p:nvSpPr>
        <p:spPr bwMode="auto">
          <a:xfrm>
            <a:off x="396875" y="1806575"/>
            <a:ext cx="8355013"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37894" name="shpGridNormal" hidden="1"/>
          <p:cNvGrpSpPr>
            <a:grpSpLocks/>
          </p:cNvGrpSpPr>
          <p:nvPr userDrawn="1"/>
        </p:nvGrpSpPr>
        <p:grpSpPr bwMode="auto">
          <a:xfrm>
            <a:off x="396875" y="514350"/>
            <a:ext cx="8355013" cy="6005513"/>
            <a:chOff x="271" y="324"/>
            <a:chExt cx="5701" cy="3783"/>
          </a:xfrm>
        </p:grpSpPr>
        <p:sp>
          <p:nvSpPr>
            <p:cNvPr id="37897" name="shpGridTitle" hidden="1"/>
            <p:cNvSpPr>
              <a:spLocks noChangeArrowheads="1"/>
            </p:cNvSpPr>
            <p:nvPr userDrawn="1"/>
          </p:nvSpPr>
          <p:spPr bwMode="auto">
            <a:xfrm>
              <a:off x="271" y="324"/>
              <a:ext cx="5701" cy="771"/>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37898" name="shpGridMain" hidden="1"/>
            <p:cNvSpPr>
              <a:spLocks noChangeArrowheads="1"/>
            </p:cNvSpPr>
            <p:nvPr userDrawn="1"/>
          </p:nvSpPr>
          <p:spPr bwMode="auto">
            <a:xfrm>
              <a:off x="271" y="1179"/>
              <a:ext cx="5701" cy="2776"/>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sp>
          <p:nvSpPr>
            <p:cNvPr id="37899" name="shpGridFooter" hidden="1"/>
            <p:cNvSpPr>
              <a:spLocks noChangeArrowheads="1"/>
            </p:cNvSpPr>
            <p:nvPr userDrawn="1"/>
          </p:nvSpPr>
          <p:spPr bwMode="auto">
            <a:xfrm>
              <a:off x="271" y="4005"/>
              <a:ext cx="5701" cy="102"/>
            </a:xfrm>
            <a:prstGeom prst="rect">
              <a:avLst/>
            </a:prstGeom>
            <a:noFill/>
            <a:ln w="12700">
              <a:solidFill>
                <a:srgbClr val="676767"/>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algn="r" rtl="1"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rtl="0">
                <a:spcBef>
                  <a:spcPct val="50000"/>
                </a:spcBef>
              </a:pPr>
              <a:endParaRPr lang="en-US" altLang="en-US">
                <a:solidFill>
                  <a:srgbClr val="000000"/>
                </a:solidFill>
                <a:latin typeface="Imago"/>
              </a:endParaRPr>
            </a:p>
          </p:txBody>
        </p:sp>
      </p:grpSp>
      <p:pic>
        <p:nvPicPr>
          <p:cNvPr id="37895" name="shpLogoPicDark"/>
          <p:cNvPicPr>
            <a:picLocks/>
          </p:cNvPicPr>
          <p:nvPr userDrawn="1"/>
        </p:nvPicPr>
        <p:blipFill>
          <a:blip r:embed="rId12">
            <a:extLst>
              <a:ext uri="{28A0092B-C50C-407E-A947-70E740481C1C}">
                <a14:useLocalDpi xmlns:a14="http://schemas.microsoft.com/office/drawing/2010/main" val="0"/>
              </a:ext>
            </a:extLst>
          </a:blip>
          <a:srcRect/>
          <a:stretch>
            <a:fillRect/>
          </a:stretch>
        </p:blipFill>
        <p:spPr bwMode="black">
          <a:xfrm>
            <a:off x="7920038" y="239713"/>
            <a:ext cx="9794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oter Placeholder 4"/>
          <p:cNvSpPr txBox="1">
            <a:spLocks/>
          </p:cNvSpPr>
          <p:nvPr userDrawn="1"/>
        </p:nvSpPr>
        <p:spPr>
          <a:xfrm>
            <a:off x="3260725" y="6370638"/>
            <a:ext cx="2622550" cy="487362"/>
          </a:xfrm>
          <a:prstGeom prst="rect">
            <a:avLst/>
          </a:prstGeom>
        </p:spPr>
        <p:txBody>
          <a:bodyPr anchor="b"/>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n-US" sz="1000" dirty="0">
                <a:solidFill>
                  <a:srgbClr val="FF0000"/>
                </a:solidFill>
                <a:latin typeface="Arial" pitchFamily="34" charset="0"/>
                <a:cs typeface="Arial" pitchFamily="34" charset="0"/>
              </a:rPr>
              <a:t>For internal use only</a:t>
            </a:r>
          </a:p>
        </p:txBody>
      </p:sp>
    </p:spTree>
  </p:cSld>
  <p:clrMap bg1="lt1" tx1="dk1" bg2="lt2" tx2="dk2" accent1="accent1" accent2="accent2" accent3="accent3" accent4="accent4" accent5="accent5" accent6="accent6" hlink="hlink" folHlink="folHlink"/>
  <p:sldLayoutIdLst>
    <p:sldLayoutId id="2147504192" r:id="rId1"/>
    <p:sldLayoutId id="2147504193" r:id="rId2"/>
    <p:sldLayoutId id="2147504194" r:id="rId3"/>
    <p:sldLayoutId id="2147504195" r:id="rId4"/>
    <p:sldLayoutId id="2147504196" r:id="rId5"/>
    <p:sldLayoutId id="2147504197" r:id="rId6"/>
    <p:sldLayoutId id="2147504198" r:id="rId7"/>
    <p:sldLayoutId id="2147504199" r:id="rId8"/>
    <p:sldLayoutId id="2147504200" r:id="rId9"/>
    <p:sldLayoutId id="2147504201" r:id="rId10"/>
  </p:sldLayoutIdLst>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Imago" pitchFamily="2" charset="0"/>
        </a:defRPr>
      </a:lvl2pPr>
      <a:lvl3pPr algn="l" rtl="0" eaLnBrk="0" fontAlgn="base" hangingPunct="0">
        <a:spcBef>
          <a:spcPct val="0"/>
        </a:spcBef>
        <a:spcAft>
          <a:spcPct val="0"/>
        </a:spcAft>
        <a:defRPr sz="2600" b="1">
          <a:solidFill>
            <a:schemeClr val="tx1"/>
          </a:solidFill>
          <a:latin typeface="Imago" pitchFamily="2" charset="0"/>
        </a:defRPr>
      </a:lvl3pPr>
      <a:lvl4pPr algn="l" rtl="0" eaLnBrk="0" fontAlgn="base" hangingPunct="0">
        <a:spcBef>
          <a:spcPct val="0"/>
        </a:spcBef>
        <a:spcAft>
          <a:spcPct val="0"/>
        </a:spcAft>
        <a:defRPr sz="2600" b="1">
          <a:solidFill>
            <a:schemeClr val="tx1"/>
          </a:solidFill>
          <a:latin typeface="Imago" pitchFamily="2" charset="0"/>
        </a:defRPr>
      </a:lvl4pPr>
      <a:lvl5pPr algn="l" rtl="0" eaLnBrk="0" fontAlgn="base" hangingPunct="0">
        <a:spcBef>
          <a:spcPct val="0"/>
        </a:spcBef>
        <a:spcAft>
          <a:spcPct val="0"/>
        </a:spcAft>
        <a:defRPr sz="2600" b="1">
          <a:solidFill>
            <a:schemeClr val="tx1"/>
          </a:solidFill>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anose="020B0604020202020204" pitchFamily="34" charset="0"/>
        <a:buChar char="•"/>
        <a:defRPr sz="2000">
          <a:solidFill>
            <a:schemeClr val="tx1"/>
          </a:solidFill>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latin typeface="+mn-lt"/>
        </a:defRPr>
      </a:lvl2pPr>
      <a:lvl3pPr marL="1241425" indent="-287338" algn="l" rtl="0" eaLnBrk="0" fontAlgn="base" hangingPunct="0">
        <a:spcBef>
          <a:spcPct val="20000"/>
        </a:spcBef>
        <a:spcAft>
          <a:spcPct val="0"/>
        </a:spcAft>
        <a:buChar char="•"/>
        <a:defRPr sz="2000">
          <a:solidFill>
            <a:schemeClr val="tx1"/>
          </a:solidFill>
          <a:latin typeface="+mn-lt"/>
        </a:defRPr>
      </a:lvl3pPr>
      <a:lvl4pPr marL="1719263" indent="-287338" algn="l" rtl="0" eaLnBrk="0" fontAlgn="base" hangingPunct="0">
        <a:spcBef>
          <a:spcPct val="20000"/>
        </a:spcBef>
        <a:spcAft>
          <a:spcPct val="0"/>
        </a:spcAft>
        <a:buChar char="–"/>
        <a:defRPr sz="2000">
          <a:solidFill>
            <a:schemeClr val="tx1"/>
          </a:solidFill>
          <a:latin typeface="+mn-lt"/>
        </a:defRPr>
      </a:lvl4pPr>
      <a:lvl5pPr marL="2195513" indent="-285750" algn="l" rtl="0" eaLnBrk="0" fontAlgn="base" hangingPunct="0">
        <a:spcBef>
          <a:spcPct val="20000"/>
        </a:spcBef>
        <a:spcAft>
          <a:spcPct val="0"/>
        </a:spcAft>
        <a:buChar char="»"/>
        <a:defRPr sz="2000">
          <a:solidFill>
            <a:schemeClr val="tx1"/>
          </a:solidFill>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a:stretch>
            <a:fillRect/>
          </a:stretch>
        </p:blipFill>
        <p:spPr>
          <a:xfrm>
            <a:off x="76201" y="76200"/>
            <a:ext cx="838200" cy="851504"/>
          </a:xfrm>
          <a:prstGeom prst="rect">
            <a:avLst/>
          </a:prstGeom>
          <a:scene3d>
            <a:camera prst="orthographicFront"/>
            <a:lightRig rig="threePt" dir="t"/>
          </a:scene3d>
          <a:sp3d>
            <a:bevelT/>
          </a:sp3d>
        </p:spPr>
      </p:pic>
      <p:sp>
        <p:nvSpPr>
          <p:cNvPr id="21" name="Line 19"/>
          <p:cNvSpPr>
            <a:spLocks noChangeShapeType="1"/>
          </p:cNvSpPr>
          <p:nvPr userDrawn="1"/>
        </p:nvSpPr>
        <p:spPr bwMode="auto">
          <a:xfrm>
            <a:off x="16933" y="1001713"/>
            <a:ext cx="9050867" cy="12963"/>
          </a:xfrm>
          <a:prstGeom prst="line">
            <a:avLst/>
          </a:prstGeom>
          <a:noFill/>
          <a:ln w="28575">
            <a:solidFill>
              <a:srgbClr val="C00000"/>
            </a:solidFill>
            <a:round/>
            <a:headEnd/>
            <a:tailEnd/>
          </a:ln>
          <a:effectLst>
            <a:outerShdw blurRad="50800" dist="38100" dir="2700000" algn="tl" rotWithShape="0">
              <a:prstClr val="black">
                <a:alpha val="40000"/>
              </a:prstClr>
            </a:outerShdw>
          </a:effectLst>
        </p:spPr>
        <p:txBody>
          <a:bodyPr wrap="square" lIns="91388" tIns="45694" rIns="91388" bIns="45694">
            <a:spAutoFit/>
          </a:bodyPr>
          <a:lstStyle/>
          <a:p>
            <a:pP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Tree>
    <p:extLst>
      <p:ext uri="{BB962C8B-B14F-4D97-AF65-F5344CB8AC3E}">
        <p14:creationId xmlns:p14="http://schemas.microsoft.com/office/powerpoint/2010/main" val="3066780401"/>
      </p:ext>
    </p:extLst>
  </p:cSld>
  <p:clrMap bg1="dk1" tx1="lt1" bg2="dk2" tx2="lt2" accent1="accent1" accent2="accent2" accent3="accent3" accent4="accent4" accent5="accent5" accent6="accent6" hlink="hlink" folHlink="folHlink"/>
  <p:sldLayoutIdLst>
    <p:sldLayoutId id="2147504203" r:id="rId1"/>
  </p:sldLayoutIdLst>
  <p:txStyles>
    <p:titleStyle>
      <a:lvl1pPr algn="l" rtl="0" eaLnBrk="0" fontAlgn="base" hangingPunct="0">
        <a:spcBef>
          <a:spcPct val="0"/>
        </a:spcBef>
        <a:spcAft>
          <a:spcPct val="0"/>
        </a:spcAft>
        <a:defRPr sz="4000" kern="1200" spc="-100">
          <a:solidFill>
            <a:srgbClr val="C1EEFF"/>
          </a:solidFill>
          <a:latin typeface="+mj-lt"/>
          <a:ea typeface="ＭＳ Ｐゴシック" charset="0"/>
          <a:cs typeface="+mj-cs"/>
        </a:defRPr>
      </a:lvl1pPr>
      <a:lvl2pPr algn="l" rtl="0" eaLnBrk="0" fontAlgn="base" hangingPunct="0">
        <a:spcBef>
          <a:spcPct val="0"/>
        </a:spcBef>
        <a:spcAft>
          <a:spcPct val="0"/>
        </a:spcAft>
        <a:defRPr sz="4000">
          <a:solidFill>
            <a:srgbClr val="C1EEFF"/>
          </a:solidFill>
          <a:latin typeface="Consolas" pitchFamily="49" charset="0"/>
          <a:ea typeface="ＭＳ Ｐゴシック" charset="0"/>
        </a:defRPr>
      </a:lvl2pPr>
      <a:lvl3pPr algn="l" rtl="0" eaLnBrk="0" fontAlgn="base" hangingPunct="0">
        <a:spcBef>
          <a:spcPct val="0"/>
        </a:spcBef>
        <a:spcAft>
          <a:spcPct val="0"/>
        </a:spcAft>
        <a:defRPr sz="4000">
          <a:solidFill>
            <a:srgbClr val="C1EEFF"/>
          </a:solidFill>
          <a:latin typeface="Consolas" pitchFamily="49" charset="0"/>
          <a:ea typeface="ＭＳ Ｐゴシック" charset="0"/>
        </a:defRPr>
      </a:lvl3pPr>
      <a:lvl4pPr algn="l" rtl="0" eaLnBrk="0" fontAlgn="base" hangingPunct="0">
        <a:spcBef>
          <a:spcPct val="0"/>
        </a:spcBef>
        <a:spcAft>
          <a:spcPct val="0"/>
        </a:spcAft>
        <a:defRPr sz="4000">
          <a:solidFill>
            <a:srgbClr val="C1EEFF"/>
          </a:solidFill>
          <a:latin typeface="Consolas" pitchFamily="49" charset="0"/>
          <a:ea typeface="ＭＳ Ｐゴシック" charset="0"/>
        </a:defRPr>
      </a:lvl4pPr>
      <a:lvl5pPr algn="l" rtl="0" eaLnBrk="0" fontAlgn="base" hangingPunct="0">
        <a:spcBef>
          <a:spcPct val="0"/>
        </a:spcBef>
        <a:spcAft>
          <a:spcPct val="0"/>
        </a:spcAft>
        <a:defRPr sz="4000">
          <a:solidFill>
            <a:srgbClr val="C1EEFF"/>
          </a:solidFill>
          <a:latin typeface="Consolas" pitchFamily="49" charset="0"/>
          <a:ea typeface="ＭＳ Ｐゴシック" charset="0"/>
        </a:defRPr>
      </a:lvl5pPr>
      <a:lvl6pPr marL="457200" algn="l" rtl="0" fontAlgn="base">
        <a:spcBef>
          <a:spcPct val="0"/>
        </a:spcBef>
        <a:spcAft>
          <a:spcPct val="0"/>
        </a:spcAft>
        <a:defRPr sz="4000">
          <a:solidFill>
            <a:srgbClr val="C1EEFF"/>
          </a:solidFill>
          <a:latin typeface="Consolas" pitchFamily="49" charset="0"/>
        </a:defRPr>
      </a:lvl6pPr>
      <a:lvl7pPr marL="914400" algn="l" rtl="0" fontAlgn="base">
        <a:spcBef>
          <a:spcPct val="0"/>
        </a:spcBef>
        <a:spcAft>
          <a:spcPct val="0"/>
        </a:spcAft>
        <a:defRPr sz="4000">
          <a:solidFill>
            <a:srgbClr val="C1EEFF"/>
          </a:solidFill>
          <a:latin typeface="Consolas" pitchFamily="49" charset="0"/>
        </a:defRPr>
      </a:lvl7pPr>
      <a:lvl8pPr marL="1371600" algn="l" rtl="0" fontAlgn="base">
        <a:spcBef>
          <a:spcPct val="0"/>
        </a:spcBef>
        <a:spcAft>
          <a:spcPct val="0"/>
        </a:spcAft>
        <a:defRPr sz="4000">
          <a:solidFill>
            <a:srgbClr val="C1EEFF"/>
          </a:solidFill>
          <a:latin typeface="Consolas" pitchFamily="49" charset="0"/>
        </a:defRPr>
      </a:lvl8pPr>
      <a:lvl9pPr marL="1828800" algn="l" rtl="0" fontAlgn="base">
        <a:spcBef>
          <a:spcPct val="0"/>
        </a:spcBef>
        <a:spcAft>
          <a:spcPct val="0"/>
        </a:spcAft>
        <a:defRPr sz="40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charset="0"/>
        <a:buChar char=""/>
        <a:defRPr sz="3000" kern="1200">
          <a:solidFill>
            <a:schemeClr val="tx1"/>
          </a:solidFill>
          <a:latin typeface="+mn-lt"/>
          <a:ea typeface="ＭＳ Ｐゴシック" charset="0"/>
          <a:cs typeface="+mn-cs"/>
        </a:defRPr>
      </a:lvl1pPr>
      <a:lvl2pPr marL="739775" indent="-285750" algn="l" rtl="0" eaLnBrk="0" fontAlgn="base" hangingPunct="0">
        <a:spcBef>
          <a:spcPct val="20000"/>
        </a:spcBef>
        <a:spcAft>
          <a:spcPct val="0"/>
        </a:spcAft>
        <a:buClr>
          <a:schemeClr val="accent2"/>
        </a:buClr>
        <a:buSzPct val="90000"/>
        <a:buFont typeface="Wingdings" charset="0"/>
        <a:buChar char=""/>
        <a:defRPr sz="2600" kern="1200">
          <a:solidFill>
            <a:schemeClr val="tx1"/>
          </a:solidFill>
          <a:latin typeface="+mn-lt"/>
          <a:ea typeface="ＭＳ Ｐゴシック" charset="0"/>
          <a:cs typeface="+mn-cs"/>
        </a:defRPr>
      </a:lvl2pPr>
      <a:lvl3pPr marL="995363" indent="-228600" algn="l" rtl="0" eaLnBrk="0" fontAlgn="base" hangingPunct="0">
        <a:spcBef>
          <a:spcPct val="20000"/>
        </a:spcBef>
        <a:spcAft>
          <a:spcPct val="0"/>
        </a:spcAft>
        <a:buClr>
          <a:schemeClr val="accent2"/>
        </a:buClr>
        <a:buFont typeface="Wingdings 2" charset="0"/>
        <a:buChar char=""/>
        <a:defRPr sz="2400" kern="1200">
          <a:solidFill>
            <a:schemeClr val="tx1"/>
          </a:solidFill>
          <a:latin typeface="+mn-lt"/>
          <a:ea typeface="ＭＳ Ｐゴシック" charset="0"/>
          <a:cs typeface="+mn-cs"/>
        </a:defRPr>
      </a:lvl3pPr>
      <a:lvl4pPr marL="1260475" indent="-228600" algn="l" rtl="0" eaLnBrk="0" fontAlgn="base" hangingPunct="0">
        <a:spcBef>
          <a:spcPct val="20000"/>
        </a:spcBef>
        <a:spcAft>
          <a:spcPct val="0"/>
        </a:spcAft>
        <a:buClr>
          <a:srgbClr val="FEB80A"/>
        </a:buClr>
        <a:buFont typeface="Wingdings 3" charset="0"/>
        <a:buChar char=""/>
        <a:defRPr sz="2200" kern="1200">
          <a:solidFill>
            <a:schemeClr val="tx1"/>
          </a:solidFill>
          <a:latin typeface="+mn-lt"/>
          <a:ea typeface="ＭＳ Ｐゴシック" charset="0"/>
          <a:cs typeface="+mn-cs"/>
        </a:defRPr>
      </a:lvl4pPr>
      <a:lvl5pPr marL="1481138" indent="-209550" algn="l" rtl="0" eaLnBrk="0" fontAlgn="base" hangingPunct="0">
        <a:spcBef>
          <a:spcPct val="20000"/>
        </a:spcBef>
        <a:spcAft>
          <a:spcPct val="0"/>
        </a:spcAft>
        <a:buClr>
          <a:srgbClr val="FEB80A"/>
        </a:buClr>
        <a:buFont typeface="Wingdings 2" charset="0"/>
        <a:buChar char=""/>
        <a:defRPr sz="2000" kern="1200">
          <a:solidFill>
            <a:schemeClr val="tx1"/>
          </a:solidFill>
          <a:latin typeface="+mn-lt"/>
          <a:ea typeface="ＭＳ Ｐゴシック" charset="0"/>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4"/>
          <a:stretch>
            <a:fillRect/>
          </a:stretch>
        </p:blipFill>
        <p:spPr>
          <a:xfrm>
            <a:off x="76201" y="76200"/>
            <a:ext cx="838200" cy="851504"/>
          </a:xfrm>
          <a:prstGeom prst="rect">
            <a:avLst/>
          </a:prstGeom>
          <a:scene3d>
            <a:camera prst="orthographicFront"/>
            <a:lightRig rig="threePt" dir="t"/>
          </a:scene3d>
          <a:sp3d>
            <a:bevelT/>
          </a:sp3d>
        </p:spPr>
      </p:pic>
      <p:sp>
        <p:nvSpPr>
          <p:cNvPr id="21" name="Line 19"/>
          <p:cNvSpPr>
            <a:spLocks noChangeShapeType="1"/>
          </p:cNvSpPr>
          <p:nvPr userDrawn="1"/>
        </p:nvSpPr>
        <p:spPr bwMode="auto">
          <a:xfrm>
            <a:off x="16933" y="1001713"/>
            <a:ext cx="9050867" cy="12963"/>
          </a:xfrm>
          <a:prstGeom prst="line">
            <a:avLst/>
          </a:prstGeom>
          <a:noFill/>
          <a:ln w="28575">
            <a:solidFill>
              <a:srgbClr val="C00000"/>
            </a:solidFill>
            <a:round/>
            <a:headEnd/>
            <a:tailEnd/>
          </a:ln>
          <a:effectLst>
            <a:outerShdw blurRad="50800" dist="38100" dir="2700000" algn="tl" rotWithShape="0">
              <a:prstClr val="black">
                <a:alpha val="40000"/>
              </a:prstClr>
            </a:outerShdw>
          </a:effectLst>
        </p:spPr>
        <p:txBody>
          <a:bodyPr wrap="square" lIns="91388" tIns="45694" rIns="91388" bIns="45694">
            <a:spAutoFit/>
          </a:bodyPr>
          <a:lstStyle/>
          <a:p>
            <a:pP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Tree>
    <p:extLst>
      <p:ext uri="{BB962C8B-B14F-4D97-AF65-F5344CB8AC3E}">
        <p14:creationId xmlns:p14="http://schemas.microsoft.com/office/powerpoint/2010/main" val="2673056417"/>
      </p:ext>
    </p:extLst>
  </p:cSld>
  <p:clrMap bg1="dk1" tx1="lt1" bg2="dk2" tx2="lt2" accent1="accent1" accent2="accent2" accent3="accent3" accent4="accent4" accent5="accent5" accent6="accent6" hlink="hlink" folHlink="folHlink"/>
  <p:sldLayoutIdLst>
    <p:sldLayoutId id="2147504212" r:id="rId1"/>
    <p:sldLayoutId id="2147504216" r:id="rId2"/>
  </p:sldLayoutIdLst>
  <p:txStyles>
    <p:titleStyle>
      <a:lvl1pPr algn="l" rtl="0" eaLnBrk="0" fontAlgn="base" hangingPunct="0">
        <a:spcBef>
          <a:spcPct val="0"/>
        </a:spcBef>
        <a:spcAft>
          <a:spcPct val="0"/>
        </a:spcAft>
        <a:defRPr sz="4000" kern="1200" spc="-100">
          <a:solidFill>
            <a:srgbClr val="C1EEFF"/>
          </a:solidFill>
          <a:latin typeface="+mj-lt"/>
          <a:ea typeface="ＭＳ Ｐゴシック" charset="0"/>
          <a:cs typeface="+mj-cs"/>
        </a:defRPr>
      </a:lvl1pPr>
      <a:lvl2pPr algn="l" rtl="0" eaLnBrk="0" fontAlgn="base" hangingPunct="0">
        <a:spcBef>
          <a:spcPct val="0"/>
        </a:spcBef>
        <a:spcAft>
          <a:spcPct val="0"/>
        </a:spcAft>
        <a:defRPr sz="4000">
          <a:solidFill>
            <a:srgbClr val="C1EEFF"/>
          </a:solidFill>
          <a:latin typeface="Consolas" pitchFamily="49" charset="0"/>
          <a:ea typeface="ＭＳ Ｐゴシック" charset="0"/>
        </a:defRPr>
      </a:lvl2pPr>
      <a:lvl3pPr algn="l" rtl="0" eaLnBrk="0" fontAlgn="base" hangingPunct="0">
        <a:spcBef>
          <a:spcPct val="0"/>
        </a:spcBef>
        <a:spcAft>
          <a:spcPct val="0"/>
        </a:spcAft>
        <a:defRPr sz="4000">
          <a:solidFill>
            <a:srgbClr val="C1EEFF"/>
          </a:solidFill>
          <a:latin typeface="Consolas" pitchFamily="49" charset="0"/>
          <a:ea typeface="ＭＳ Ｐゴシック" charset="0"/>
        </a:defRPr>
      </a:lvl3pPr>
      <a:lvl4pPr algn="l" rtl="0" eaLnBrk="0" fontAlgn="base" hangingPunct="0">
        <a:spcBef>
          <a:spcPct val="0"/>
        </a:spcBef>
        <a:spcAft>
          <a:spcPct val="0"/>
        </a:spcAft>
        <a:defRPr sz="4000">
          <a:solidFill>
            <a:srgbClr val="C1EEFF"/>
          </a:solidFill>
          <a:latin typeface="Consolas" pitchFamily="49" charset="0"/>
          <a:ea typeface="ＭＳ Ｐゴシック" charset="0"/>
        </a:defRPr>
      </a:lvl4pPr>
      <a:lvl5pPr algn="l" rtl="0" eaLnBrk="0" fontAlgn="base" hangingPunct="0">
        <a:spcBef>
          <a:spcPct val="0"/>
        </a:spcBef>
        <a:spcAft>
          <a:spcPct val="0"/>
        </a:spcAft>
        <a:defRPr sz="4000">
          <a:solidFill>
            <a:srgbClr val="C1EEFF"/>
          </a:solidFill>
          <a:latin typeface="Consolas" pitchFamily="49" charset="0"/>
          <a:ea typeface="ＭＳ Ｐゴシック" charset="0"/>
        </a:defRPr>
      </a:lvl5pPr>
      <a:lvl6pPr marL="457200" algn="l" rtl="0" fontAlgn="base">
        <a:spcBef>
          <a:spcPct val="0"/>
        </a:spcBef>
        <a:spcAft>
          <a:spcPct val="0"/>
        </a:spcAft>
        <a:defRPr sz="4000">
          <a:solidFill>
            <a:srgbClr val="C1EEFF"/>
          </a:solidFill>
          <a:latin typeface="Consolas" pitchFamily="49" charset="0"/>
        </a:defRPr>
      </a:lvl6pPr>
      <a:lvl7pPr marL="914400" algn="l" rtl="0" fontAlgn="base">
        <a:spcBef>
          <a:spcPct val="0"/>
        </a:spcBef>
        <a:spcAft>
          <a:spcPct val="0"/>
        </a:spcAft>
        <a:defRPr sz="4000">
          <a:solidFill>
            <a:srgbClr val="C1EEFF"/>
          </a:solidFill>
          <a:latin typeface="Consolas" pitchFamily="49" charset="0"/>
        </a:defRPr>
      </a:lvl7pPr>
      <a:lvl8pPr marL="1371600" algn="l" rtl="0" fontAlgn="base">
        <a:spcBef>
          <a:spcPct val="0"/>
        </a:spcBef>
        <a:spcAft>
          <a:spcPct val="0"/>
        </a:spcAft>
        <a:defRPr sz="4000">
          <a:solidFill>
            <a:srgbClr val="C1EEFF"/>
          </a:solidFill>
          <a:latin typeface="Consolas" pitchFamily="49" charset="0"/>
        </a:defRPr>
      </a:lvl8pPr>
      <a:lvl9pPr marL="1828800" algn="l" rtl="0" fontAlgn="base">
        <a:spcBef>
          <a:spcPct val="0"/>
        </a:spcBef>
        <a:spcAft>
          <a:spcPct val="0"/>
        </a:spcAft>
        <a:defRPr sz="4000">
          <a:solidFill>
            <a:srgbClr val="C1EEFF"/>
          </a:solidFill>
          <a:latin typeface="Consolas" pitchFamily="49" charset="0"/>
        </a:defRPr>
      </a:lvl9pPr>
      <a:extLst/>
    </p:titleStyle>
    <p:bodyStyle>
      <a:lvl1pPr marL="411163" indent="-342900" algn="l" rtl="0" eaLnBrk="0" fontAlgn="base" hangingPunct="0">
        <a:spcBef>
          <a:spcPts val="700"/>
        </a:spcBef>
        <a:spcAft>
          <a:spcPct val="0"/>
        </a:spcAft>
        <a:buClr>
          <a:schemeClr val="tx2"/>
        </a:buClr>
        <a:buSzPct val="95000"/>
        <a:buFont typeface="Wingdings" charset="0"/>
        <a:buChar char=""/>
        <a:defRPr sz="3000" kern="1200">
          <a:solidFill>
            <a:schemeClr val="tx1"/>
          </a:solidFill>
          <a:latin typeface="+mn-lt"/>
          <a:ea typeface="ＭＳ Ｐゴシック" charset="0"/>
          <a:cs typeface="+mn-cs"/>
        </a:defRPr>
      </a:lvl1pPr>
      <a:lvl2pPr marL="739775" indent="-285750" algn="l" rtl="0" eaLnBrk="0" fontAlgn="base" hangingPunct="0">
        <a:spcBef>
          <a:spcPct val="20000"/>
        </a:spcBef>
        <a:spcAft>
          <a:spcPct val="0"/>
        </a:spcAft>
        <a:buClr>
          <a:schemeClr val="accent2"/>
        </a:buClr>
        <a:buSzPct val="90000"/>
        <a:buFont typeface="Wingdings" charset="0"/>
        <a:buChar char=""/>
        <a:defRPr sz="2600" kern="1200">
          <a:solidFill>
            <a:schemeClr val="tx1"/>
          </a:solidFill>
          <a:latin typeface="+mn-lt"/>
          <a:ea typeface="ＭＳ Ｐゴシック" charset="0"/>
          <a:cs typeface="+mn-cs"/>
        </a:defRPr>
      </a:lvl2pPr>
      <a:lvl3pPr marL="995363" indent="-228600" algn="l" rtl="0" eaLnBrk="0" fontAlgn="base" hangingPunct="0">
        <a:spcBef>
          <a:spcPct val="20000"/>
        </a:spcBef>
        <a:spcAft>
          <a:spcPct val="0"/>
        </a:spcAft>
        <a:buClr>
          <a:schemeClr val="accent2"/>
        </a:buClr>
        <a:buFont typeface="Wingdings 2" charset="0"/>
        <a:buChar char=""/>
        <a:defRPr sz="2400" kern="1200">
          <a:solidFill>
            <a:schemeClr val="tx1"/>
          </a:solidFill>
          <a:latin typeface="+mn-lt"/>
          <a:ea typeface="ＭＳ Ｐゴシック" charset="0"/>
          <a:cs typeface="+mn-cs"/>
        </a:defRPr>
      </a:lvl3pPr>
      <a:lvl4pPr marL="1260475" indent="-228600" algn="l" rtl="0" eaLnBrk="0" fontAlgn="base" hangingPunct="0">
        <a:spcBef>
          <a:spcPct val="20000"/>
        </a:spcBef>
        <a:spcAft>
          <a:spcPct val="0"/>
        </a:spcAft>
        <a:buClr>
          <a:srgbClr val="FEB80A"/>
        </a:buClr>
        <a:buFont typeface="Wingdings 3" charset="0"/>
        <a:buChar char=""/>
        <a:defRPr sz="2200" kern="1200">
          <a:solidFill>
            <a:schemeClr val="tx1"/>
          </a:solidFill>
          <a:latin typeface="+mn-lt"/>
          <a:ea typeface="ＭＳ Ｐゴシック" charset="0"/>
          <a:cs typeface="+mn-cs"/>
        </a:defRPr>
      </a:lvl4pPr>
      <a:lvl5pPr marL="1481138" indent="-209550" algn="l" rtl="0" eaLnBrk="0" fontAlgn="base" hangingPunct="0">
        <a:spcBef>
          <a:spcPct val="20000"/>
        </a:spcBef>
        <a:spcAft>
          <a:spcPct val="0"/>
        </a:spcAft>
        <a:buClr>
          <a:srgbClr val="FEB80A"/>
        </a:buClr>
        <a:buFont typeface="Wingdings 2" charset="0"/>
        <a:buChar char=""/>
        <a:defRPr sz="2000" kern="1200">
          <a:solidFill>
            <a:schemeClr val="tx1"/>
          </a:solidFill>
          <a:latin typeface="+mn-lt"/>
          <a:ea typeface="ＭＳ Ｐゴシック" charset="0"/>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FEAF5"/>
            </a:gs>
            <a:gs pos="100000">
              <a:srgbClr val="77A5D3"/>
            </a:gs>
          </a:gsLst>
          <a:lin ang="5400000" scaled="1"/>
        </a:gradFill>
        <a:effectLst/>
      </p:bgPr>
    </p:bg>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bwMode="auto">
          <a:xfrm>
            <a:off x="457200" y="1600201"/>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16387" name="Rectangle 8"/>
          <p:cNvSpPr>
            <a:spLocks noChangeArrowheads="1"/>
          </p:cNvSpPr>
          <p:nvPr/>
        </p:nvSpPr>
        <p:spPr bwMode="auto">
          <a:xfrm>
            <a:off x="1979790" y="1"/>
            <a:ext cx="7164211" cy="1484313"/>
          </a:xfrm>
          <a:prstGeom prst="rect">
            <a:avLst/>
          </a:prstGeom>
          <a:gradFill rotWithShape="1">
            <a:gsLst>
              <a:gs pos="0">
                <a:srgbClr val="A4C3E2"/>
              </a:gs>
              <a:gs pos="100000">
                <a:srgbClr val="77A5D3"/>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7536" tIns="48768" rIns="97536" bIns="48768"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endParaRPr kumimoji="1" lang="zh-TW" altLang="en-US" sz="1956">
              <a:solidFill>
                <a:srgbClr val="000000"/>
              </a:solidFill>
              <a:latin typeface="Arial" pitchFamily="34" charset="0"/>
              <a:ea typeface="新細明體" pitchFamily="18" charset="-120"/>
            </a:endParaRPr>
          </a:p>
        </p:txBody>
      </p:sp>
      <p:sp>
        <p:nvSpPr>
          <p:cNvPr id="2253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prstTxWarp prst="textNoShape">
              <a:avLst/>
            </a:prstTxWarp>
          </a:bodyPr>
          <a:lstStyle/>
          <a:p>
            <a:pPr lvl="0"/>
            <a:r>
              <a:rPr lang="zh-TW" altLang="en-US"/>
              <a:t>按一下以編輯母片標題樣式</a:t>
            </a:r>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defTabSz="975372" eaLnBrk="1" hangingPunct="1">
              <a:defRPr kumimoji="1" sz="1511">
                <a:solidFill>
                  <a:srgbClr val="000000"/>
                </a:solidFill>
                <a:latin typeface="Arial"/>
                <a:ea typeface="新細明體" pitchFamily="18" charset="-120"/>
                <a:cs typeface="+mn-cs"/>
              </a:defRPr>
            </a:lvl1pPr>
          </a:lstStyle>
          <a:p>
            <a:pPr fontAlgn="base">
              <a:spcBef>
                <a:spcPct val="0"/>
              </a:spcBef>
              <a:spcAft>
                <a:spcPct val="0"/>
              </a:spcAft>
              <a:defRPr/>
            </a:pPr>
            <a:endParaRPr lang="en-US" altLang="zh-TW"/>
          </a:p>
        </p:txBody>
      </p:sp>
      <p:sp>
        <p:nvSpPr>
          <p:cNvPr id="9221" name="Rectangle 5"/>
          <p:cNvSpPr>
            <a:spLocks noGrp="1" noChangeArrowheads="1"/>
          </p:cNvSpPr>
          <p:nvPr>
            <p:ph type="ftr" sz="quarter" idx="3"/>
          </p:nvPr>
        </p:nvSpPr>
        <p:spPr bwMode="auto">
          <a:xfrm>
            <a:off x="2627489" y="6245225"/>
            <a:ext cx="4176889"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ctr" defTabSz="975372" eaLnBrk="1" hangingPunct="1">
              <a:defRPr kumimoji="1" sz="1511">
                <a:solidFill>
                  <a:srgbClr val="000000"/>
                </a:solidFill>
                <a:latin typeface="Arial"/>
                <a:ea typeface="新細明體" pitchFamily="18" charset="-120"/>
                <a:cs typeface="+mn-cs"/>
              </a:defRPr>
            </a:lvl1pPr>
          </a:lstStyle>
          <a:p>
            <a:pPr fontAlgn="base">
              <a:spcBef>
                <a:spcPct val="0"/>
              </a:spcBef>
              <a:spcAft>
                <a:spcPct val="0"/>
              </a:spcAft>
              <a:defRPr/>
            </a:pPr>
            <a:endParaRPr lang="zh-TW" altLang="zh-TW"/>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r" defTabSz="975090" eaLnBrk="1" hangingPunct="1">
              <a:defRPr kumimoji="1" sz="1511" smtClean="0">
                <a:solidFill>
                  <a:srgbClr val="000000"/>
                </a:solidFill>
                <a:latin typeface="Arial" panose="020B0604020202020204" pitchFamily="34" charset="0"/>
                <a:ea typeface="新細明體" panose="02020500000000000000" pitchFamily="18" charset="-120"/>
              </a:defRPr>
            </a:lvl1pPr>
          </a:lstStyle>
          <a:p>
            <a:pPr fontAlgn="base">
              <a:spcBef>
                <a:spcPct val="0"/>
              </a:spcBef>
              <a:spcAft>
                <a:spcPct val="0"/>
              </a:spcAft>
              <a:defRPr/>
            </a:pPr>
            <a:fld id="{FE4F0A80-ED0A-4F22-9D8A-57A2535B82DE}" type="slidenum">
              <a:rPr lang="en-US" altLang="zh-TW"/>
              <a:pPr fontAlgn="base">
                <a:spcBef>
                  <a:spcPct val="0"/>
                </a:spcBef>
                <a:spcAft>
                  <a:spcPct val="0"/>
                </a:spcAft>
                <a:defRPr/>
              </a:pPr>
              <a:t>‹#›</a:t>
            </a:fld>
            <a:endParaRPr lang="en-US" altLang="zh-TW"/>
          </a:p>
        </p:txBody>
      </p:sp>
      <p:pic>
        <p:nvPicPr>
          <p:cNvPr id="22536" name="Picture 7" descr="舊院區全貌"/>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 y="0"/>
            <a:ext cx="1979789"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Picture 9" descr="logo"/>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704667" y="0"/>
            <a:ext cx="1439333" cy="692150"/>
          </a:xfrm>
          <a:prstGeom prst="rect">
            <a:avLst/>
          </a:prstGeom>
          <a:noFill/>
          <a:ln>
            <a:noFill/>
          </a:ln>
          <a:extLst>
            <a:ext uri="{909E8E84-426E-40DD-AFC4-6F175D3DCCD1}">
              <a14:hiddenFill xmlns:a14="http://schemas.microsoft.com/office/drawing/2010/main">
                <a:solidFill>
                  <a:schemeClr val="accent1">
                    <a:alpha val="0"/>
                  </a:schemeClr>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494182"/>
      </p:ext>
    </p:extLst>
  </p:cSld>
  <p:clrMap bg1="lt1" tx1="dk1" bg2="lt2" tx2="dk2" accent1="accent1" accent2="accent2" accent3="accent3" accent4="accent4" accent5="accent5" accent6="accent6" hlink="hlink" folHlink="folHlink"/>
  <p:sldLayoutIdLst>
    <p:sldLayoutId id="2147504223" r:id="rId1"/>
    <p:sldLayoutId id="2147504224" r:id="rId2"/>
    <p:sldLayoutId id="2147504225" r:id="rId3"/>
    <p:sldLayoutId id="2147504226" r:id="rId4"/>
    <p:sldLayoutId id="2147504227" r:id="rId5"/>
    <p:sldLayoutId id="2147504228" r:id="rId6"/>
    <p:sldLayoutId id="2147504229" r:id="rId7"/>
    <p:sldLayoutId id="2147504230" r:id="rId8"/>
    <p:sldLayoutId id="2147504231" r:id="rId9"/>
    <p:sldLayoutId id="2147504232" r:id="rId10"/>
    <p:sldLayoutId id="2147504233" r:id="rId11"/>
    <p:sldLayoutId id="2147504234" r:id="rId12"/>
    <p:sldLayoutId id="2147504235" r:id="rId13"/>
    <p:sldLayoutId id="2147504236" r:id="rId14"/>
  </p:sldLayoutIdLst>
  <p:transition>
    <p:wipe dir="r"/>
  </p:transition>
  <p:hf sldNum="0" hdr="0" ftr="0" dt="0"/>
  <p:txStyles>
    <p:titleStyle>
      <a:lvl1pPr algn="ctr" rtl="0" eaLnBrk="0" fontAlgn="base" hangingPunct="0">
        <a:spcBef>
          <a:spcPct val="0"/>
        </a:spcBef>
        <a:spcAft>
          <a:spcPct val="0"/>
        </a:spcAft>
        <a:defRPr kumimoji="1" sz="3822" b="1">
          <a:solidFill>
            <a:srgbClr val="993366"/>
          </a:solidFill>
          <a:latin typeface="+mj-lt"/>
          <a:ea typeface="+mj-ea"/>
          <a:cs typeface="+mj-cs"/>
        </a:defRPr>
      </a:lvl1pPr>
      <a:lvl2pPr algn="ctr" rtl="0" eaLnBrk="0" fontAlgn="base" hangingPunct="0">
        <a:spcBef>
          <a:spcPct val="0"/>
        </a:spcBef>
        <a:spcAft>
          <a:spcPct val="0"/>
        </a:spcAft>
        <a:defRPr kumimoji="1" sz="3822" b="1">
          <a:solidFill>
            <a:srgbClr val="993366"/>
          </a:solidFill>
          <a:latin typeface="Arial" pitchFamily="34" charset="0"/>
          <a:ea typeface="標楷體" pitchFamily="65" charset="-120"/>
          <a:cs typeface="Arial" pitchFamily="34" charset="0"/>
        </a:defRPr>
      </a:lvl2pPr>
      <a:lvl3pPr algn="ctr" rtl="0" eaLnBrk="0" fontAlgn="base" hangingPunct="0">
        <a:spcBef>
          <a:spcPct val="0"/>
        </a:spcBef>
        <a:spcAft>
          <a:spcPct val="0"/>
        </a:spcAft>
        <a:defRPr kumimoji="1" sz="3822" b="1">
          <a:solidFill>
            <a:srgbClr val="993366"/>
          </a:solidFill>
          <a:latin typeface="Arial" pitchFamily="34" charset="0"/>
          <a:ea typeface="標楷體" pitchFamily="65" charset="-120"/>
          <a:cs typeface="Arial" pitchFamily="34" charset="0"/>
        </a:defRPr>
      </a:lvl3pPr>
      <a:lvl4pPr algn="ctr" rtl="0" eaLnBrk="0" fontAlgn="base" hangingPunct="0">
        <a:spcBef>
          <a:spcPct val="0"/>
        </a:spcBef>
        <a:spcAft>
          <a:spcPct val="0"/>
        </a:spcAft>
        <a:defRPr kumimoji="1" sz="3822" b="1">
          <a:solidFill>
            <a:srgbClr val="993366"/>
          </a:solidFill>
          <a:latin typeface="Arial" pitchFamily="34" charset="0"/>
          <a:ea typeface="標楷體" pitchFamily="65" charset="-120"/>
          <a:cs typeface="Arial" pitchFamily="34" charset="0"/>
        </a:defRPr>
      </a:lvl4pPr>
      <a:lvl5pPr algn="ctr" rtl="0" eaLnBrk="0" fontAlgn="base" hangingPunct="0">
        <a:spcBef>
          <a:spcPct val="0"/>
        </a:spcBef>
        <a:spcAft>
          <a:spcPct val="0"/>
        </a:spcAft>
        <a:defRPr kumimoji="1" sz="3822" b="1">
          <a:solidFill>
            <a:srgbClr val="993366"/>
          </a:solidFill>
          <a:latin typeface="Arial" pitchFamily="34" charset="0"/>
          <a:ea typeface="標楷體" pitchFamily="65" charset="-120"/>
          <a:cs typeface="Arial" pitchFamily="34" charset="0"/>
        </a:defRPr>
      </a:lvl5pPr>
      <a:lvl6pPr marL="487686" algn="ctr" rtl="0" fontAlgn="base">
        <a:spcBef>
          <a:spcPct val="0"/>
        </a:spcBef>
        <a:spcAft>
          <a:spcPct val="0"/>
        </a:spcAft>
        <a:defRPr kumimoji="1" sz="3822" b="1">
          <a:solidFill>
            <a:srgbClr val="993366"/>
          </a:solidFill>
          <a:latin typeface="Arial" pitchFamily="34" charset="0"/>
          <a:ea typeface="標楷體" pitchFamily="65" charset="-120"/>
          <a:cs typeface="Arial" pitchFamily="34" charset="0"/>
        </a:defRPr>
      </a:lvl6pPr>
      <a:lvl7pPr marL="975372" algn="ctr" rtl="0" fontAlgn="base">
        <a:spcBef>
          <a:spcPct val="0"/>
        </a:spcBef>
        <a:spcAft>
          <a:spcPct val="0"/>
        </a:spcAft>
        <a:defRPr kumimoji="1" sz="3822" b="1">
          <a:solidFill>
            <a:srgbClr val="993366"/>
          </a:solidFill>
          <a:latin typeface="Arial" pitchFamily="34" charset="0"/>
          <a:ea typeface="標楷體" pitchFamily="65" charset="-120"/>
          <a:cs typeface="Arial" pitchFamily="34" charset="0"/>
        </a:defRPr>
      </a:lvl7pPr>
      <a:lvl8pPr marL="1463058" algn="ctr" rtl="0" fontAlgn="base">
        <a:spcBef>
          <a:spcPct val="0"/>
        </a:spcBef>
        <a:spcAft>
          <a:spcPct val="0"/>
        </a:spcAft>
        <a:defRPr kumimoji="1" sz="3822" b="1">
          <a:solidFill>
            <a:srgbClr val="993366"/>
          </a:solidFill>
          <a:latin typeface="Arial" pitchFamily="34" charset="0"/>
          <a:ea typeface="標楷體" pitchFamily="65" charset="-120"/>
          <a:cs typeface="Arial" pitchFamily="34" charset="0"/>
        </a:defRPr>
      </a:lvl8pPr>
      <a:lvl9pPr marL="1950744" algn="ctr" rtl="0" fontAlgn="base">
        <a:spcBef>
          <a:spcPct val="0"/>
        </a:spcBef>
        <a:spcAft>
          <a:spcPct val="0"/>
        </a:spcAft>
        <a:defRPr kumimoji="1" sz="3822" b="1">
          <a:solidFill>
            <a:srgbClr val="993366"/>
          </a:solidFill>
          <a:latin typeface="Arial" pitchFamily="34" charset="0"/>
          <a:ea typeface="標楷體" pitchFamily="65" charset="-120"/>
          <a:cs typeface="Arial" pitchFamily="34" charset="0"/>
        </a:defRPr>
      </a:lvl9pPr>
    </p:titleStyle>
    <p:bodyStyle>
      <a:lvl1pPr marL="365483" indent="-365483" algn="l" rtl="0" eaLnBrk="0" fontAlgn="base" hangingPunct="0">
        <a:spcBef>
          <a:spcPct val="20000"/>
        </a:spcBef>
        <a:spcAft>
          <a:spcPct val="0"/>
        </a:spcAft>
        <a:buClr>
          <a:srgbClr val="006600"/>
        </a:buClr>
        <a:buFont typeface="Wingdings" panose="05000000000000000000" pitchFamily="2" charset="2"/>
        <a:buChar char="v"/>
        <a:defRPr kumimoji="1" sz="3378">
          <a:solidFill>
            <a:schemeClr val="tx1"/>
          </a:solidFill>
          <a:latin typeface="+mn-lt"/>
          <a:ea typeface="+mn-ea"/>
          <a:cs typeface="+mn-cs"/>
        </a:defRPr>
      </a:lvl1pPr>
      <a:lvl2pPr marL="791644" indent="-304804" algn="l" rtl="0" eaLnBrk="0" fontAlgn="base" hangingPunct="0">
        <a:spcBef>
          <a:spcPct val="20000"/>
        </a:spcBef>
        <a:spcAft>
          <a:spcPct val="0"/>
        </a:spcAft>
        <a:buClr>
          <a:srgbClr val="CC3399"/>
        </a:buClr>
        <a:buSzPct val="80000"/>
        <a:buFont typeface="Wingdings" panose="05000000000000000000" pitchFamily="2" charset="2"/>
        <a:buChar char="u"/>
        <a:defRPr kumimoji="1" sz="3022">
          <a:solidFill>
            <a:schemeClr val="tx1"/>
          </a:solidFill>
          <a:latin typeface="+mn-lt"/>
          <a:ea typeface="+mn-ea"/>
          <a:cs typeface="+mn-cs"/>
        </a:defRPr>
      </a:lvl2pPr>
      <a:lvl3pPr marL="1219215" indent="-242714" algn="l" rtl="0" eaLnBrk="0" fontAlgn="base" hangingPunct="0">
        <a:spcBef>
          <a:spcPct val="20000"/>
        </a:spcBef>
        <a:spcAft>
          <a:spcPct val="0"/>
        </a:spcAft>
        <a:buClr>
          <a:srgbClr val="0066FF"/>
        </a:buClr>
        <a:buSzPct val="75000"/>
        <a:buFont typeface="Wingdings" panose="05000000000000000000" pitchFamily="2" charset="2"/>
        <a:buChar char="n"/>
        <a:defRPr kumimoji="1" sz="2578">
          <a:solidFill>
            <a:schemeClr val="tx1"/>
          </a:solidFill>
          <a:latin typeface="+mn-lt"/>
          <a:ea typeface="+mn-ea"/>
          <a:cs typeface="+mn-cs"/>
        </a:defRPr>
      </a:lvl3pPr>
      <a:lvl4pPr marL="1706055" indent="-242714" algn="l" rtl="0" eaLnBrk="0" fontAlgn="base" hangingPunct="0">
        <a:spcBef>
          <a:spcPct val="20000"/>
        </a:spcBef>
        <a:spcAft>
          <a:spcPct val="0"/>
        </a:spcAft>
        <a:buChar char="–"/>
        <a:defRPr kumimoji="1" sz="2133">
          <a:solidFill>
            <a:schemeClr val="tx1"/>
          </a:solidFill>
          <a:latin typeface="+mn-lt"/>
          <a:ea typeface="+mn-ea"/>
          <a:cs typeface="+mn-cs"/>
        </a:defRPr>
      </a:lvl4pPr>
      <a:lvl5pPr marL="2194306" indent="-242714" algn="l" rtl="0" eaLnBrk="0" fontAlgn="base" hangingPunct="0">
        <a:spcBef>
          <a:spcPct val="20000"/>
        </a:spcBef>
        <a:spcAft>
          <a:spcPct val="0"/>
        </a:spcAft>
        <a:buChar char="»"/>
        <a:defRPr kumimoji="1" sz="2133">
          <a:solidFill>
            <a:schemeClr val="tx1"/>
          </a:solidFill>
          <a:latin typeface="+mn-lt"/>
          <a:ea typeface="+mn-ea"/>
          <a:cs typeface="+mn-cs"/>
        </a:defRPr>
      </a:lvl5pPr>
      <a:lvl6pPr marL="2682274" indent="-243843" algn="l" rtl="0" fontAlgn="base">
        <a:spcBef>
          <a:spcPct val="20000"/>
        </a:spcBef>
        <a:spcAft>
          <a:spcPct val="0"/>
        </a:spcAft>
        <a:buChar char="»"/>
        <a:defRPr kumimoji="1" sz="2133">
          <a:solidFill>
            <a:schemeClr val="tx1"/>
          </a:solidFill>
          <a:latin typeface="+mn-lt"/>
          <a:ea typeface="+mn-ea"/>
          <a:cs typeface="+mn-cs"/>
        </a:defRPr>
      </a:lvl6pPr>
      <a:lvl7pPr marL="3169960" indent="-243843" algn="l" rtl="0" fontAlgn="base">
        <a:spcBef>
          <a:spcPct val="20000"/>
        </a:spcBef>
        <a:spcAft>
          <a:spcPct val="0"/>
        </a:spcAft>
        <a:buChar char="»"/>
        <a:defRPr kumimoji="1" sz="2133">
          <a:solidFill>
            <a:schemeClr val="tx1"/>
          </a:solidFill>
          <a:latin typeface="+mn-lt"/>
          <a:ea typeface="+mn-ea"/>
          <a:cs typeface="+mn-cs"/>
        </a:defRPr>
      </a:lvl7pPr>
      <a:lvl8pPr marL="3657646" indent="-243843" algn="l" rtl="0" fontAlgn="base">
        <a:spcBef>
          <a:spcPct val="20000"/>
        </a:spcBef>
        <a:spcAft>
          <a:spcPct val="0"/>
        </a:spcAft>
        <a:buChar char="»"/>
        <a:defRPr kumimoji="1" sz="2133">
          <a:solidFill>
            <a:schemeClr val="tx1"/>
          </a:solidFill>
          <a:latin typeface="+mn-lt"/>
          <a:ea typeface="+mn-ea"/>
          <a:cs typeface="+mn-cs"/>
        </a:defRPr>
      </a:lvl8pPr>
      <a:lvl9pPr marL="4145332" indent="-243843" algn="l" rtl="0" fontAlgn="base">
        <a:spcBef>
          <a:spcPct val="20000"/>
        </a:spcBef>
        <a:spcAft>
          <a:spcPct val="0"/>
        </a:spcAft>
        <a:buChar char="»"/>
        <a:defRPr kumimoji="1" sz="2133">
          <a:solidFill>
            <a:schemeClr val="tx1"/>
          </a:solidFill>
          <a:latin typeface="+mn-lt"/>
          <a:ea typeface="+mn-ea"/>
          <a:cs typeface="+mn-cs"/>
        </a:defRPr>
      </a:lvl9pPr>
    </p:bodyStyle>
    <p:otherStyle>
      <a:defPPr>
        <a:defRPr lang="zh-TW"/>
      </a:defPPr>
      <a:lvl1pPr marL="0" algn="l" defTabSz="975372" rtl="0" eaLnBrk="1" latinLnBrk="0" hangingPunct="1">
        <a:defRPr sz="1956" kern="1200">
          <a:solidFill>
            <a:schemeClr val="tx1"/>
          </a:solidFill>
          <a:latin typeface="+mn-lt"/>
          <a:ea typeface="+mn-ea"/>
          <a:cs typeface="+mn-cs"/>
        </a:defRPr>
      </a:lvl1pPr>
      <a:lvl2pPr marL="487686" algn="l" defTabSz="975372" rtl="0" eaLnBrk="1" latinLnBrk="0" hangingPunct="1">
        <a:defRPr sz="1956" kern="1200">
          <a:solidFill>
            <a:schemeClr val="tx1"/>
          </a:solidFill>
          <a:latin typeface="+mn-lt"/>
          <a:ea typeface="+mn-ea"/>
          <a:cs typeface="+mn-cs"/>
        </a:defRPr>
      </a:lvl2pPr>
      <a:lvl3pPr marL="975372" algn="l" defTabSz="975372" rtl="0" eaLnBrk="1" latinLnBrk="0" hangingPunct="1">
        <a:defRPr sz="1956" kern="1200">
          <a:solidFill>
            <a:schemeClr val="tx1"/>
          </a:solidFill>
          <a:latin typeface="+mn-lt"/>
          <a:ea typeface="+mn-ea"/>
          <a:cs typeface="+mn-cs"/>
        </a:defRPr>
      </a:lvl3pPr>
      <a:lvl4pPr marL="1463058" algn="l" defTabSz="975372" rtl="0" eaLnBrk="1" latinLnBrk="0" hangingPunct="1">
        <a:defRPr sz="1956" kern="1200">
          <a:solidFill>
            <a:schemeClr val="tx1"/>
          </a:solidFill>
          <a:latin typeface="+mn-lt"/>
          <a:ea typeface="+mn-ea"/>
          <a:cs typeface="+mn-cs"/>
        </a:defRPr>
      </a:lvl4pPr>
      <a:lvl5pPr marL="1950744" algn="l" defTabSz="975372" rtl="0" eaLnBrk="1" latinLnBrk="0" hangingPunct="1">
        <a:defRPr sz="1956" kern="1200">
          <a:solidFill>
            <a:schemeClr val="tx1"/>
          </a:solidFill>
          <a:latin typeface="+mn-lt"/>
          <a:ea typeface="+mn-ea"/>
          <a:cs typeface="+mn-cs"/>
        </a:defRPr>
      </a:lvl5pPr>
      <a:lvl6pPr marL="2438430" algn="l" defTabSz="975372" rtl="0" eaLnBrk="1" latinLnBrk="0" hangingPunct="1">
        <a:defRPr sz="1956" kern="1200">
          <a:solidFill>
            <a:schemeClr val="tx1"/>
          </a:solidFill>
          <a:latin typeface="+mn-lt"/>
          <a:ea typeface="+mn-ea"/>
          <a:cs typeface="+mn-cs"/>
        </a:defRPr>
      </a:lvl6pPr>
      <a:lvl7pPr marL="2926117" algn="l" defTabSz="975372" rtl="0" eaLnBrk="1" latinLnBrk="0" hangingPunct="1">
        <a:defRPr sz="1956" kern="1200">
          <a:solidFill>
            <a:schemeClr val="tx1"/>
          </a:solidFill>
          <a:latin typeface="+mn-lt"/>
          <a:ea typeface="+mn-ea"/>
          <a:cs typeface="+mn-cs"/>
        </a:defRPr>
      </a:lvl7pPr>
      <a:lvl8pPr marL="3413803" algn="l" defTabSz="975372" rtl="0" eaLnBrk="1" latinLnBrk="0" hangingPunct="1">
        <a:defRPr sz="1956" kern="1200">
          <a:solidFill>
            <a:schemeClr val="tx1"/>
          </a:solidFill>
          <a:latin typeface="+mn-lt"/>
          <a:ea typeface="+mn-ea"/>
          <a:cs typeface="+mn-cs"/>
        </a:defRPr>
      </a:lvl8pPr>
      <a:lvl9pPr marL="3901489" algn="l" defTabSz="975372" rtl="0" eaLnBrk="1" latinLnBrk="0" hangingPunct="1">
        <a:defRPr sz="195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30374"/>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bwMode="auto">
          <a:xfrm>
            <a:off x="457200" y="1482725"/>
            <a:ext cx="82296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4099" name="Line 3"/>
          <p:cNvSpPr>
            <a:spLocks noChangeShapeType="1"/>
          </p:cNvSpPr>
          <p:nvPr/>
        </p:nvSpPr>
        <p:spPr bwMode="auto">
          <a:xfrm>
            <a:off x="457200" y="1408113"/>
            <a:ext cx="8686800"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100" name="Rectangle 4"/>
          <p:cNvSpPr>
            <a:spLocks noGrp="1" noChangeArrowheads="1"/>
          </p:cNvSpPr>
          <p:nvPr>
            <p:ph type="title"/>
          </p:nvPr>
        </p:nvSpPr>
        <p:spPr bwMode="auto">
          <a:xfrm>
            <a:off x="457200" y="274638"/>
            <a:ext cx="8239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p>
            <a:pPr lvl="0"/>
            <a:r>
              <a:rPr lang="en-GB" altLang="en-US"/>
              <a:t>Click to edit Master title style</a:t>
            </a:r>
          </a:p>
        </p:txBody>
      </p:sp>
    </p:spTree>
  </p:cSld>
  <p:clrMap bg1="dk2" tx1="lt1" bg2="dk1" tx2="lt2" accent1="accent1" accent2="accent2" accent3="accent3" accent4="accent4" accent5="accent5" accent6="accent6" hlink="hlink" folHlink="folHlink"/>
  <p:sldLayoutIdLst>
    <p:sldLayoutId id="2147503808" r:id="rId1"/>
    <p:sldLayoutId id="2147503809" r:id="rId2"/>
    <p:sldLayoutId id="2147503810" r:id="rId3"/>
    <p:sldLayoutId id="2147503811" r:id="rId4"/>
    <p:sldLayoutId id="2147503812" r:id="rId5"/>
    <p:sldLayoutId id="2147503813" r:id="rId6"/>
    <p:sldLayoutId id="2147503814" r:id="rId7"/>
    <p:sldLayoutId id="2147503815" r:id="rId8"/>
    <p:sldLayoutId id="2147503816" r:id="rId9"/>
    <p:sldLayoutId id="2147503817" r:id="rId10"/>
    <p:sldLayoutId id="2147503818" r:id="rId11"/>
    <p:sldLayoutId id="2147503819" r:id="rId12"/>
  </p:sldLayoutIdLst>
  <p:transition>
    <p:wipe dir="r"/>
  </p:transition>
  <p:txStyles>
    <p:titleStyle>
      <a:lvl1pPr algn="l" rtl="0" eaLnBrk="0" fontAlgn="base" hangingPunct="0">
        <a:spcBef>
          <a:spcPct val="0"/>
        </a:spcBef>
        <a:spcAft>
          <a:spcPct val="0"/>
        </a:spcAft>
        <a:defRPr sz="3200" b="1">
          <a:solidFill>
            <a:schemeClr val="tx1"/>
          </a:solidFill>
          <a:latin typeface="+mj-lt"/>
          <a:ea typeface="MS PGothic" pitchFamily="34" charset="-128"/>
          <a:cs typeface="+mj-cs"/>
        </a:defRPr>
      </a:lvl1pPr>
      <a:lvl2pPr algn="l" rtl="0" eaLnBrk="0" fontAlgn="base" hangingPunct="0">
        <a:spcBef>
          <a:spcPct val="0"/>
        </a:spcBef>
        <a:spcAft>
          <a:spcPct val="0"/>
        </a:spcAft>
        <a:defRPr sz="3200" b="1">
          <a:solidFill>
            <a:schemeClr val="tx1"/>
          </a:solidFill>
          <a:latin typeface="Arial" pitchFamily="34" charset="0"/>
          <a:ea typeface="MS PGothic" pitchFamily="34" charset="-128"/>
          <a:cs typeface="Arial" pitchFamily="34" charset="0"/>
        </a:defRPr>
      </a:lvl2pPr>
      <a:lvl3pPr algn="l" rtl="0" eaLnBrk="0" fontAlgn="base" hangingPunct="0">
        <a:spcBef>
          <a:spcPct val="0"/>
        </a:spcBef>
        <a:spcAft>
          <a:spcPct val="0"/>
        </a:spcAft>
        <a:defRPr sz="3200" b="1">
          <a:solidFill>
            <a:schemeClr val="tx1"/>
          </a:solidFill>
          <a:latin typeface="Arial" pitchFamily="34" charset="0"/>
          <a:ea typeface="MS PGothic" pitchFamily="34" charset="-128"/>
          <a:cs typeface="Arial" pitchFamily="34" charset="0"/>
        </a:defRPr>
      </a:lvl3pPr>
      <a:lvl4pPr algn="l" rtl="0" eaLnBrk="0" fontAlgn="base" hangingPunct="0">
        <a:spcBef>
          <a:spcPct val="0"/>
        </a:spcBef>
        <a:spcAft>
          <a:spcPct val="0"/>
        </a:spcAft>
        <a:defRPr sz="3200" b="1">
          <a:solidFill>
            <a:schemeClr val="tx1"/>
          </a:solidFill>
          <a:latin typeface="Arial" pitchFamily="34" charset="0"/>
          <a:ea typeface="MS PGothic" pitchFamily="34" charset="-128"/>
          <a:cs typeface="Arial" pitchFamily="34" charset="0"/>
        </a:defRPr>
      </a:lvl4pPr>
      <a:lvl5pPr algn="l" rtl="0" eaLnBrk="0" fontAlgn="base" hangingPunct="0">
        <a:spcBef>
          <a:spcPct val="0"/>
        </a:spcBef>
        <a:spcAft>
          <a:spcPct val="0"/>
        </a:spcAft>
        <a:defRPr sz="3200" b="1">
          <a:solidFill>
            <a:schemeClr val="tx1"/>
          </a:solidFill>
          <a:latin typeface="Arial" pitchFamily="34" charset="0"/>
          <a:ea typeface="MS PGothic" pitchFamily="34" charset="-128"/>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p:titleStyle>
    <p:bodyStyle>
      <a:lvl1pPr marL="342900" indent="-342900" algn="l" rtl="0" eaLnBrk="0" fontAlgn="base" hangingPunct="0">
        <a:spcBef>
          <a:spcPct val="0"/>
        </a:spcBef>
        <a:spcAft>
          <a:spcPct val="20000"/>
        </a:spcAft>
        <a:buClr>
          <a:schemeClr val="tx1"/>
        </a:buClr>
        <a:buSzPct val="90000"/>
        <a:buFont typeface="Wingdings" panose="05000000000000000000" pitchFamily="2" charset="2"/>
        <a:buChar char="l"/>
        <a:defRPr sz="2400" b="1">
          <a:solidFill>
            <a:schemeClr val="tx1"/>
          </a:solidFill>
          <a:latin typeface="+mn-lt"/>
          <a:ea typeface="MS PGothic" pitchFamily="34" charset="-128"/>
          <a:cs typeface="+mn-cs"/>
        </a:defRPr>
      </a:lvl1pPr>
      <a:lvl2pPr marL="685800" indent="-341313" algn="l" rtl="0" eaLnBrk="0" fontAlgn="base" hangingPunct="0">
        <a:spcBef>
          <a:spcPct val="0"/>
        </a:spcBef>
        <a:spcAft>
          <a:spcPct val="20000"/>
        </a:spcAft>
        <a:buClr>
          <a:schemeClr val="tx1"/>
        </a:buClr>
        <a:buSzPct val="100000"/>
        <a:buChar char="–"/>
        <a:defRPr sz="2400" b="1">
          <a:solidFill>
            <a:schemeClr val="tx1"/>
          </a:solidFill>
          <a:latin typeface="+mn-lt"/>
          <a:ea typeface="MS PGothic" pitchFamily="34" charset="-128"/>
          <a:cs typeface="+mn-cs"/>
        </a:defRPr>
      </a:lvl2pPr>
      <a:lvl3pPr marL="1036638" indent="-349250" algn="l" rtl="0" eaLnBrk="0" fontAlgn="base" hangingPunct="0">
        <a:spcBef>
          <a:spcPct val="0"/>
        </a:spcBef>
        <a:spcAft>
          <a:spcPct val="20000"/>
        </a:spcAft>
        <a:buClr>
          <a:schemeClr val="tx1"/>
        </a:buClr>
        <a:buSzPct val="100000"/>
        <a:buChar char="•"/>
        <a:defRPr sz="2400" b="1">
          <a:solidFill>
            <a:schemeClr val="tx1"/>
          </a:solidFill>
          <a:latin typeface="+mn-lt"/>
          <a:ea typeface="MS PGothic" pitchFamily="34" charset="-128"/>
          <a:cs typeface="+mn-cs"/>
        </a:defRPr>
      </a:lvl3pPr>
      <a:lvl4pPr marL="1393825" indent="-355600" algn="l" rtl="0" eaLnBrk="0" fontAlgn="base" hangingPunct="0">
        <a:spcBef>
          <a:spcPct val="0"/>
        </a:spcBef>
        <a:spcAft>
          <a:spcPct val="20000"/>
        </a:spcAft>
        <a:buClr>
          <a:schemeClr val="tx1"/>
        </a:buClr>
        <a:buSzPct val="100000"/>
        <a:buChar char="–"/>
        <a:defRPr sz="2400" b="1">
          <a:solidFill>
            <a:schemeClr val="tx1"/>
          </a:solidFill>
          <a:latin typeface="+mn-lt"/>
          <a:ea typeface="MS PGothic" pitchFamily="34" charset="-128"/>
          <a:cs typeface="+mn-cs"/>
        </a:defRPr>
      </a:lvl4pPr>
      <a:lvl5pPr marL="1981200" indent="-585788" algn="r" rtl="0" eaLnBrk="0" fontAlgn="base" hangingPunct="0">
        <a:spcBef>
          <a:spcPct val="0"/>
        </a:spcBef>
        <a:spcAft>
          <a:spcPct val="20000"/>
        </a:spcAft>
        <a:buChar char="»"/>
        <a:defRPr sz="1200" b="1">
          <a:solidFill>
            <a:schemeClr val="tx1"/>
          </a:solidFill>
          <a:latin typeface="+mn-lt"/>
          <a:ea typeface="MS PGothic" pitchFamily="34" charset="-128"/>
          <a:cs typeface="+mn-cs"/>
        </a:defRPr>
      </a:lvl5pPr>
      <a:lvl6pPr marL="2438400" indent="-585788" algn="r" rtl="0" fontAlgn="base">
        <a:spcBef>
          <a:spcPct val="0"/>
        </a:spcBef>
        <a:spcAft>
          <a:spcPct val="20000"/>
        </a:spcAft>
        <a:defRPr sz="1200" b="1">
          <a:solidFill>
            <a:schemeClr val="tx1"/>
          </a:solidFill>
          <a:latin typeface="+mn-lt"/>
          <a:cs typeface="+mn-cs"/>
        </a:defRPr>
      </a:lvl6pPr>
      <a:lvl7pPr marL="2895600" indent="-585788" algn="r" rtl="0" fontAlgn="base">
        <a:spcBef>
          <a:spcPct val="0"/>
        </a:spcBef>
        <a:spcAft>
          <a:spcPct val="20000"/>
        </a:spcAft>
        <a:defRPr sz="1200" b="1">
          <a:solidFill>
            <a:schemeClr val="tx1"/>
          </a:solidFill>
          <a:latin typeface="+mn-lt"/>
          <a:cs typeface="+mn-cs"/>
        </a:defRPr>
      </a:lvl7pPr>
      <a:lvl8pPr marL="3352800" indent="-585788" algn="r" rtl="0" fontAlgn="base">
        <a:spcBef>
          <a:spcPct val="0"/>
        </a:spcBef>
        <a:spcAft>
          <a:spcPct val="20000"/>
        </a:spcAft>
        <a:defRPr sz="1200" b="1">
          <a:solidFill>
            <a:schemeClr val="tx1"/>
          </a:solidFill>
          <a:latin typeface="+mn-lt"/>
          <a:cs typeface="+mn-cs"/>
        </a:defRPr>
      </a:lvl8pPr>
      <a:lvl9pPr marL="3810000" indent="-585788" algn="r" rtl="0" fontAlgn="base">
        <a:spcBef>
          <a:spcPct val="0"/>
        </a:spcBef>
        <a:spcAft>
          <a:spcPct val="20000"/>
        </a:spcAft>
        <a:defRPr sz="12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FEAF5"/>
            </a:gs>
            <a:gs pos="100000">
              <a:srgbClr val="77A5D3"/>
            </a:gs>
          </a:gsLst>
          <a:lin ang="5400000" scaled="1"/>
        </a:gradFill>
        <a:effectLst/>
      </p:bgPr>
    </p:bg>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9219" name="Rectangle 8"/>
          <p:cNvSpPr>
            <a:spLocks noChangeArrowheads="1"/>
          </p:cNvSpPr>
          <p:nvPr/>
        </p:nvSpPr>
        <p:spPr bwMode="auto">
          <a:xfrm>
            <a:off x="1979613" y="0"/>
            <a:ext cx="7164387" cy="1457325"/>
          </a:xfrm>
          <a:prstGeom prst="rect">
            <a:avLst/>
          </a:prstGeom>
          <a:gradFill rotWithShape="1">
            <a:gsLst>
              <a:gs pos="0">
                <a:srgbClr val="A4C3E2"/>
              </a:gs>
              <a:gs pos="100000">
                <a:srgbClr val="77A5D3"/>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endParaRPr lang="zh-TW" altLang="en-US" sz="2200">
              <a:solidFill>
                <a:srgbClr val="000000"/>
              </a:solidFill>
              <a:latin typeface="Arial" panose="020B0604020202020204" pitchFamily="34" charset="0"/>
            </a:endParaRPr>
          </a:p>
        </p:txBody>
      </p:sp>
      <p:sp>
        <p:nvSpPr>
          <p:cNvPr id="614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prstTxWarp prst="textNoShape">
              <a:avLst/>
            </a:prstTxWarp>
          </a:bodyPr>
          <a:lstStyle/>
          <a:p>
            <a:pPr lvl="0"/>
            <a:r>
              <a:rPr lang="zh-TW" altLang="en-US"/>
              <a:t>按一下以編輯母片標題樣式</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defTabSz="1097280" eaLnBrk="1" hangingPunct="1">
              <a:defRPr kumimoji="1" sz="1700">
                <a:solidFill>
                  <a:srgbClr val="000000"/>
                </a:solidFill>
                <a:latin typeface="Arial"/>
                <a:ea typeface="新細明體" pitchFamily="18" charset="-120"/>
              </a:defRPr>
            </a:lvl1pPr>
          </a:lstStyle>
          <a:p>
            <a:pPr fontAlgn="base">
              <a:spcBef>
                <a:spcPct val="0"/>
              </a:spcBef>
              <a:spcAft>
                <a:spcPct val="0"/>
              </a:spcAft>
              <a:defRPr/>
            </a:pPr>
            <a:endParaRPr lang="en-US" altLang="zh-TW"/>
          </a:p>
        </p:txBody>
      </p:sp>
      <p:sp>
        <p:nvSpPr>
          <p:cNvPr id="9221" name="Rectangle 5"/>
          <p:cNvSpPr>
            <a:spLocks noGrp="1" noChangeArrowheads="1"/>
          </p:cNvSpPr>
          <p:nvPr>
            <p:ph type="ftr" sz="quarter" idx="3"/>
          </p:nvPr>
        </p:nvSpPr>
        <p:spPr bwMode="auto">
          <a:xfrm>
            <a:off x="2627313" y="6245225"/>
            <a:ext cx="41767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ctr" defTabSz="1097280" eaLnBrk="1" hangingPunct="1">
              <a:defRPr kumimoji="1" sz="1700">
                <a:solidFill>
                  <a:srgbClr val="000000"/>
                </a:solidFill>
                <a:latin typeface="Arial"/>
                <a:ea typeface="新細明體" pitchFamily="18" charset="-120"/>
              </a:defRPr>
            </a:lvl1pPr>
          </a:lstStyle>
          <a:p>
            <a:pPr fontAlgn="base">
              <a:spcBef>
                <a:spcPct val="0"/>
              </a:spcBef>
              <a:spcAft>
                <a:spcPct val="0"/>
              </a:spcAft>
              <a:defRPr/>
            </a:pPr>
            <a:endParaRPr lang="zh-TW" altLang="zh-TW"/>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r" defTabSz="1097280" eaLnBrk="1" hangingPunct="1">
              <a:defRPr kumimoji="1" sz="1700">
                <a:solidFill>
                  <a:srgbClr val="000000"/>
                </a:solidFill>
                <a:latin typeface="Arial"/>
                <a:ea typeface="新細明體" pitchFamily="18" charset="-120"/>
              </a:defRPr>
            </a:lvl1pPr>
          </a:lstStyle>
          <a:p>
            <a:pPr fontAlgn="base">
              <a:spcBef>
                <a:spcPct val="0"/>
              </a:spcBef>
              <a:spcAft>
                <a:spcPct val="0"/>
              </a:spcAft>
              <a:defRPr/>
            </a:pPr>
            <a:fld id="{EBF3F0BA-8098-4565-96FE-8C2CBC740E57}" type="slidenum">
              <a:rPr lang="en-US" altLang="zh-TW"/>
              <a:pPr fontAlgn="base">
                <a:spcBef>
                  <a:spcPct val="0"/>
                </a:spcBef>
                <a:spcAft>
                  <a:spcPct val="0"/>
                </a:spcAft>
                <a:defRPr/>
              </a:pPr>
              <a:t>‹#›</a:t>
            </a:fld>
            <a:endParaRPr lang="en-US" altLang="zh-TW" dirty="0"/>
          </a:p>
        </p:txBody>
      </p:sp>
      <p:pic>
        <p:nvPicPr>
          <p:cNvPr id="6152" name="Picture 7" descr="舊院區全貌"/>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979613"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9" descr="logo"/>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704138" y="0"/>
            <a:ext cx="1439862" cy="692150"/>
          </a:xfrm>
          <a:prstGeom prst="rect">
            <a:avLst/>
          </a:prstGeom>
          <a:noFill/>
          <a:ln>
            <a:noFill/>
          </a:ln>
          <a:extLst>
            <a:ext uri="{909E8E84-426E-40DD-AFC4-6F175D3DCCD1}">
              <a14:hiddenFill xmlns:a14="http://schemas.microsoft.com/office/drawing/2010/main">
                <a:solidFill>
                  <a:schemeClr val="accent1">
                    <a:alpha val="0"/>
                  </a:schemeClr>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1709834"/>
      </p:ext>
    </p:extLst>
  </p:cSld>
  <p:clrMap bg1="lt1" tx1="dk1" bg2="lt2" tx2="dk2" accent1="accent1" accent2="accent2" accent3="accent3" accent4="accent4" accent5="accent5" accent6="accent6" hlink="hlink" folHlink="folHlink"/>
  <p:sldLayoutIdLst>
    <p:sldLayoutId id="2147504238" r:id="rId1"/>
    <p:sldLayoutId id="2147504239" r:id="rId2"/>
    <p:sldLayoutId id="2147504240" r:id="rId3"/>
    <p:sldLayoutId id="2147504241" r:id="rId4"/>
    <p:sldLayoutId id="2147504242" r:id="rId5"/>
    <p:sldLayoutId id="2147504243" r:id="rId6"/>
    <p:sldLayoutId id="2147504244" r:id="rId7"/>
    <p:sldLayoutId id="2147504245" r:id="rId8"/>
    <p:sldLayoutId id="2147504246" r:id="rId9"/>
    <p:sldLayoutId id="2147504247" r:id="rId10"/>
    <p:sldLayoutId id="2147504248" r:id="rId11"/>
    <p:sldLayoutId id="2147504249" r:id="rId12"/>
    <p:sldLayoutId id="2147504250" r:id="rId13"/>
    <p:sldLayoutId id="2147504251" r:id="rId14"/>
  </p:sldLayoutIdLst>
  <p:transition>
    <p:wipe dir="r"/>
  </p:transition>
  <p:hf sldNum="0" hdr="0" ftr="0" dt="0"/>
  <p:txStyles>
    <p:titleStyle>
      <a:lvl1pPr algn="ctr" rtl="0" eaLnBrk="0" fontAlgn="base" hangingPunct="0">
        <a:spcBef>
          <a:spcPct val="0"/>
        </a:spcBef>
        <a:spcAft>
          <a:spcPct val="0"/>
        </a:spcAft>
        <a:defRPr kumimoji="1" sz="4300" b="1">
          <a:solidFill>
            <a:srgbClr val="993366"/>
          </a:solidFill>
          <a:latin typeface="+mj-lt"/>
          <a:ea typeface="+mj-ea"/>
          <a:cs typeface="+mj-cs"/>
        </a:defRPr>
      </a:lvl1pPr>
      <a:lvl2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2pPr>
      <a:lvl3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3pPr>
      <a:lvl4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4pPr>
      <a:lvl5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5pPr>
      <a:lvl6pPr marL="54864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6pPr>
      <a:lvl7pPr marL="109728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7pPr>
      <a:lvl8pPr marL="164592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8pPr>
      <a:lvl9pPr marL="219456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9pPr>
    </p:titleStyle>
    <p:bodyStyle>
      <a:lvl1pPr marL="411163" indent="-411163" algn="l" rtl="0" eaLnBrk="0" fontAlgn="base" hangingPunct="0">
        <a:spcBef>
          <a:spcPct val="20000"/>
        </a:spcBef>
        <a:spcAft>
          <a:spcPct val="0"/>
        </a:spcAft>
        <a:buClr>
          <a:srgbClr val="006600"/>
        </a:buClr>
        <a:buFont typeface="Wingdings" panose="05000000000000000000" pitchFamily="2" charset="2"/>
        <a:buChar char="v"/>
        <a:defRPr kumimoji="1" sz="3800">
          <a:solidFill>
            <a:schemeClr val="tx1"/>
          </a:solidFill>
          <a:latin typeface="+mn-lt"/>
          <a:ea typeface="+mn-ea"/>
          <a:cs typeface="+mn-cs"/>
        </a:defRPr>
      </a:lvl1pPr>
      <a:lvl2pPr marL="890588" indent="-342900" algn="l" rtl="0" eaLnBrk="0" fontAlgn="base" hangingPunct="0">
        <a:spcBef>
          <a:spcPct val="20000"/>
        </a:spcBef>
        <a:spcAft>
          <a:spcPct val="0"/>
        </a:spcAft>
        <a:buClr>
          <a:srgbClr val="CC3399"/>
        </a:buClr>
        <a:buSzPct val="80000"/>
        <a:buFont typeface="Wingdings" panose="05000000000000000000" pitchFamily="2" charset="2"/>
        <a:buChar char="u"/>
        <a:defRPr kumimoji="1" sz="3400">
          <a:solidFill>
            <a:schemeClr val="tx1"/>
          </a:solidFill>
          <a:latin typeface="+mn-lt"/>
          <a:ea typeface="+mn-ea"/>
          <a:cs typeface="+mn-cs"/>
        </a:defRPr>
      </a:lvl2pPr>
      <a:lvl3pPr marL="1371600" indent="-273050" algn="l" rtl="0" eaLnBrk="0" fontAlgn="base" hangingPunct="0">
        <a:spcBef>
          <a:spcPct val="20000"/>
        </a:spcBef>
        <a:spcAft>
          <a:spcPct val="0"/>
        </a:spcAft>
        <a:buClr>
          <a:srgbClr val="0066FF"/>
        </a:buClr>
        <a:buSzPct val="75000"/>
        <a:buFont typeface="Wingdings" panose="05000000000000000000" pitchFamily="2" charset="2"/>
        <a:buChar char="n"/>
        <a:defRPr kumimoji="1" sz="2900">
          <a:solidFill>
            <a:schemeClr val="tx1"/>
          </a:solidFill>
          <a:latin typeface="+mn-lt"/>
          <a:ea typeface="+mn-ea"/>
          <a:cs typeface="+mn-cs"/>
        </a:defRPr>
      </a:lvl3pPr>
      <a:lvl4pPr marL="1919288" indent="-273050" algn="l" rtl="0" eaLnBrk="0" fontAlgn="base" hangingPunct="0">
        <a:spcBef>
          <a:spcPct val="20000"/>
        </a:spcBef>
        <a:spcAft>
          <a:spcPct val="0"/>
        </a:spcAft>
        <a:buChar char="–"/>
        <a:defRPr kumimoji="1" sz="2400">
          <a:solidFill>
            <a:schemeClr val="tx1"/>
          </a:solidFill>
          <a:latin typeface="+mn-lt"/>
          <a:ea typeface="+mn-ea"/>
          <a:cs typeface="+mn-cs"/>
        </a:defRPr>
      </a:lvl4pPr>
      <a:lvl5pPr marL="2468563" indent="-273050" algn="l" rtl="0" eaLnBrk="0" fontAlgn="base" hangingPunct="0">
        <a:spcBef>
          <a:spcPct val="20000"/>
        </a:spcBef>
        <a:spcAft>
          <a:spcPct val="0"/>
        </a:spcAft>
        <a:buChar char="»"/>
        <a:defRPr kumimoji="1" sz="2400">
          <a:solidFill>
            <a:schemeClr val="tx1"/>
          </a:solidFill>
          <a:latin typeface="+mn-lt"/>
          <a:ea typeface="+mn-ea"/>
          <a:cs typeface="+mn-cs"/>
        </a:defRPr>
      </a:lvl5pPr>
      <a:lvl6pPr marL="3017520" indent="-274320" algn="l" rtl="0" fontAlgn="base">
        <a:spcBef>
          <a:spcPct val="20000"/>
        </a:spcBef>
        <a:spcAft>
          <a:spcPct val="0"/>
        </a:spcAft>
        <a:buChar char="»"/>
        <a:defRPr kumimoji="1" sz="2400">
          <a:solidFill>
            <a:schemeClr val="tx1"/>
          </a:solidFill>
          <a:latin typeface="+mn-lt"/>
          <a:ea typeface="+mn-ea"/>
          <a:cs typeface="+mn-cs"/>
        </a:defRPr>
      </a:lvl6pPr>
      <a:lvl7pPr marL="3566160" indent="-274320" algn="l" rtl="0" fontAlgn="base">
        <a:spcBef>
          <a:spcPct val="20000"/>
        </a:spcBef>
        <a:spcAft>
          <a:spcPct val="0"/>
        </a:spcAft>
        <a:buChar char="»"/>
        <a:defRPr kumimoji="1" sz="2400">
          <a:solidFill>
            <a:schemeClr val="tx1"/>
          </a:solidFill>
          <a:latin typeface="+mn-lt"/>
          <a:ea typeface="+mn-ea"/>
          <a:cs typeface="+mn-cs"/>
        </a:defRPr>
      </a:lvl7pPr>
      <a:lvl8pPr marL="4114800" indent="-274320" algn="l" rtl="0" fontAlgn="base">
        <a:spcBef>
          <a:spcPct val="20000"/>
        </a:spcBef>
        <a:spcAft>
          <a:spcPct val="0"/>
        </a:spcAft>
        <a:buChar char="»"/>
        <a:defRPr kumimoji="1" sz="2400">
          <a:solidFill>
            <a:schemeClr val="tx1"/>
          </a:solidFill>
          <a:latin typeface="+mn-lt"/>
          <a:ea typeface="+mn-ea"/>
          <a:cs typeface="+mn-cs"/>
        </a:defRPr>
      </a:lvl8pPr>
      <a:lvl9pPr marL="4663440" indent="-274320" algn="l" rtl="0" fontAlgn="base">
        <a:spcBef>
          <a:spcPct val="20000"/>
        </a:spcBef>
        <a:spcAft>
          <a:spcPct val="0"/>
        </a:spcAft>
        <a:buChar char="»"/>
        <a:defRPr kumimoji="1" sz="2400">
          <a:solidFill>
            <a:schemeClr val="tx1"/>
          </a:solidFill>
          <a:latin typeface="+mn-lt"/>
          <a:ea typeface="+mn-ea"/>
          <a:cs typeface="+mn-cs"/>
        </a:defRPr>
      </a:lvl9pPr>
    </p:bodyStyle>
    <p:otherStyle>
      <a:defPPr>
        <a:defRPr lang="zh-TW"/>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FEAF5"/>
            </a:gs>
            <a:gs pos="100000">
              <a:srgbClr val="77A5D3"/>
            </a:gs>
          </a:gsLst>
          <a:lin ang="5400000" scaled="1"/>
        </a:gradFill>
        <a:effectLst/>
      </p:bgPr>
    </p:bg>
    <p:spTree>
      <p:nvGrpSpPr>
        <p:cNvPr id="1" name=""/>
        <p:cNvGrpSpPr/>
        <p:nvPr/>
      </p:nvGrpSpPr>
      <p:grpSpPr>
        <a:xfrm>
          <a:off x="0" y="0"/>
          <a:ext cx="0" cy="0"/>
          <a:chOff x="0" y="0"/>
          <a:chExt cx="0" cy="0"/>
        </a:xfrm>
      </p:grpSpPr>
      <p:sp>
        <p:nvSpPr>
          <p:cNvPr id="37890" name="Rectangle 3"/>
          <p:cNvSpPr>
            <a:spLocks noGrp="1" noChangeArrowheads="1"/>
          </p:cNvSpPr>
          <p:nvPr>
            <p:ph type="body" idx="1"/>
          </p:nvPr>
        </p:nvSpPr>
        <p:spPr bwMode="auto">
          <a:xfrm>
            <a:off x="457200" y="1600201"/>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7891" name="Rectangle 8"/>
          <p:cNvSpPr>
            <a:spLocks noChangeArrowheads="1"/>
          </p:cNvSpPr>
          <p:nvPr/>
        </p:nvSpPr>
        <p:spPr bwMode="auto">
          <a:xfrm>
            <a:off x="1979790" y="1"/>
            <a:ext cx="7164211" cy="1484313"/>
          </a:xfrm>
          <a:prstGeom prst="rect">
            <a:avLst/>
          </a:prstGeom>
          <a:gradFill rotWithShape="1">
            <a:gsLst>
              <a:gs pos="0">
                <a:srgbClr val="A4C3E2"/>
              </a:gs>
              <a:gs pos="100000">
                <a:srgbClr val="77A5D3"/>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p>
            <a:pPr defTabSz="1096963" fontAlgn="base">
              <a:spcBef>
                <a:spcPct val="0"/>
              </a:spcBef>
              <a:spcAft>
                <a:spcPct val="0"/>
              </a:spcAft>
            </a:pPr>
            <a:endParaRPr kumimoji="1" lang="zh-TW" altLang="en-US" sz="2200">
              <a:solidFill>
                <a:srgbClr val="000000"/>
              </a:solidFill>
              <a:ea typeface="新細明體" pitchFamily="18" charset="-120"/>
            </a:endParaRPr>
          </a:p>
        </p:txBody>
      </p:sp>
      <p:sp>
        <p:nvSpPr>
          <p:cNvPr id="3789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prstTxWarp prst="textNoShape">
              <a:avLst/>
            </a:prstTxWarp>
          </a:bodyPr>
          <a:lstStyle/>
          <a:p>
            <a:pPr lvl="0"/>
            <a:r>
              <a:rPr lang="zh-TW" altLang="en-US"/>
              <a:t>按一下以編輯母片標題樣式</a:t>
            </a:r>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defTabSz="1097280">
              <a:defRPr kumimoji="1" sz="1700">
                <a:solidFill>
                  <a:srgbClr val="000000"/>
                </a:solidFill>
                <a:latin typeface="Arial"/>
                <a:ea typeface="新細明體" pitchFamily="18" charset="-120"/>
              </a:defRPr>
            </a:lvl1pPr>
          </a:lstStyle>
          <a:p>
            <a:pPr fontAlgn="base">
              <a:spcBef>
                <a:spcPct val="0"/>
              </a:spcBef>
              <a:spcAft>
                <a:spcPct val="0"/>
              </a:spcAft>
              <a:defRPr/>
            </a:pPr>
            <a:endParaRPr lang="en-US" altLang="zh-TW"/>
          </a:p>
        </p:txBody>
      </p:sp>
      <p:sp>
        <p:nvSpPr>
          <p:cNvPr id="9221" name="Rectangle 5"/>
          <p:cNvSpPr>
            <a:spLocks noGrp="1" noChangeArrowheads="1"/>
          </p:cNvSpPr>
          <p:nvPr>
            <p:ph type="ftr" sz="quarter" idx="3"/>
          </p:nvPr>
        </p:nvSpPr>
        <p:spPr bwMode="auto">
          <a:xfrm>
            <a:off x="2627489" y="6245225"/>
            <a:ext cx="4176889"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ctr" defTabSz="1097280">
              <a:defRPr kumimoji="1" sz="1700">
                <a:solidFill>
                  <a:srgbClr val="000000"/>
                </a:solidFill>
                <a:latin typeface="Arial"/>
                <a:ea typeface="新細明體" pitchFamily="18" charset="-120"/>
              </a:defRPr>
            </a:lvl1pPr>
          </a:lstStyle>
          <a:p>
            <a:pPr fontAlgn="base">
              <a:spcBef>
                <a:spcPct val="0"/>
              </a:spcBef>
              <a:spcAft>
                <a:spcPct val="0"/>
              </a:spcAft>
              <a:defRPr/>
            </a:pPr>
            <a:endParaRPr lang="zh-TW" altLang="zh-TW"/>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r" defTabSz="1097280">
              <a:defRPr kumimoji="1" sz="1700">
                <a:solidFill>
                  <a:srgbClr val="000000"/>
                </a:solidFill>
                <a:latin typeface="Arial"/>
                <a:ea typeface="新細明體" pitchFamily="18" charset="-120"/>
              </a:defRPr>
            </a:lvl1pPr>
          </a:lstStyle>
          <a:p>
            <a:pPr fontAlgn="base">
              <a:spcBef>
                <a:spcPct val="0"/>
              </a:spcBef>
              <a:spcAft>
                <a:spcPct val="0"/>
              </a:spcAft>
              <a:defRPr/>
            </a:pPr>
            <a:fld id="{9BDAABDB-FD09-4594-8292-EB7BF39A03B4}" type="slidenum">
              <a:rPr lang="en-US" altLang="zh-TW"/>
              <a:pPr fontAlgn="base">
                <a:spcBef>
                  <a:spcPct val="0"/>
                </a:spcBef>
                <a:spcAft>
                  <a:spcPct val="0"/>
                </a:spcAft>
                <a:defRPr/>
              </a:pPr>
              <a:t>‹#›</a:t>
            </a:fld>
            <a:endParaRPr lang="en-US" altLang="zh-TW"/>
          </a:p>
        </p:txBody>
      </p:sp>
      <p:pic>
        <p:nvPicPr>
          <p:cNvPr id="37896" name="Picture 7" descr="舊院區全貌"/>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 y="0"/>
            <a:ext cx="1979789"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Picture 9" descr="logo"/>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704667" y="0"/>
            <a:ext cx="1439333" cy="692150"/>
          </a:xfrm>
          <a:prstGeom prst="rect">
            <a:avLst/>
          </a:prstGeom>
          <a:noFill/>
          <a:ln>
            <a:noFill/>
          </a:ln>
          <a:extLst>
            <a:ext uri="{909E8E84-426E-40DD-AFC4-6F175D3DCCD1}">
              <a14:hiddenFill xmlns:a14="http://schemas.microsoft.com/office/drawing/2010/main">
                <a:solidFill>
                  <a:schemeClr val="accent1">
                    <a:alpha val="0"/>
                  </a:schemeClr>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0206629"/>
      </p:ext>
    </p:extLst>
  </p:cSld>
  <p:clrMap bg1="lt1" tx1="dk1" bg2="lt2" tx2="dk2" accent1="accent1" accent2="accent2" accent3="accent3" accent4="accent4" accent5="accent5" accent6="accent6" hlink="hlink" folHlink="folHlink"/>
  <p:sldLayoutIdLst>
    <p:sldLayoutId id="2147504253" r:id="rId1"/>
    <p:sldLayoutId id="2147504254" r:id="rId2"/>
    <p:sldLayoutId id="2147504255" r:id="rId3"/>
    <p:sldLayoutId id="2147504256" r:id="rId4"/>
    <p:sldLayoutId id="2147504257" r:id="rId5"/>
    <p:sldLayoutId id="2147504258" r:id="rId6"/>
    <p:sldLayoutId id="2147504259" r:id="rId7"/>
    <p:sldLayoutId id="2147504260" r:id="rId8"/>
    <p:sldLayoutId id="2147504261" r:id="rId9"/>
    <p:sldLayoutId id="2147504262" r:id="rId10"/>
    <p:sldLayoutId id="2147504263" r:id="rId11"/>
    <p:sldLayoutId id="2147504264" r:id="rId12"/>
    <p:sldLayoutId id="2147504265" r:id="rId13"/>
    <p:sldLayoutId id="2147504266" r:id="rId14"/>
  </p:sldLayoutIdLst>
  <p:transition>
    <p:wipe dir="r"/>
  </p:transition>
  <p:hf sldNum="0" hdr="0" ftr="0" dt="0"/>
  <p:txStyles>
    <p:titleStyle>
      <a:lvl1pPr algn="ctr" rtl="0" eaLnBrk="0" fontAlgn="base" hangingPunct="0">
        <a:spcBef>
          <a:spcPct val="0"/>
        </a:spcBef>
        <a:spcAft>
          <a:spcPct val="0"/>
        </a:spcAft>
        <a:defRPr kumimoji="1" sz="4300" b="1">
          <a:solidFill>
            <a:srgbClr val="993366"/>
          </a:solidFill>
          <a:latin typeface="+mj-lt"/>
          <a:ea typeface="+mj-ea"/>
          <a:cs typeface="+mj-cs"/>
        </a:defRPr>
      </a:lvl1pPr>
      <a:lvl2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2pPr>
      <a:lvl3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3pPr>
      <a:lvl4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4pPr>
      <a:lvl5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5pPr>
      <a:lvl6pPr marL="54864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6pPr>
      <a:lvl7pPr marL="109728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7pPr>
      <a:lvl8pPr marL="164592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8pPr>
      <a:lvl9pPr marL="219456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9pPr>
    </p:titleStyle>
    <p:bodyStyle>
      <a:lvl1pPr marL="411163" indent="-411163" algn="l" rtl="0" eaLnBrk="0" fontAlgn="base" hangingPunct="0">
        <a:spcBef>
          <a:spcPct val="20000"/>
        </a:spcBef>
        <a:spcAft>
          <a:spcPct val="0"/>
        </a:spcAft>
        <a:buClr>
          <a:srgbClr val="006600"/>
        </a:buClr>
        <a:buFont typeface="Wingdings" pitchFamily="2" charset="2"/>
        <a:buChar char="v"/>
        <a:defRPr kumimoji="1" sz="3800">
          <a:solidFill>
            <a:schemeClr val="tx1"/>
          </a:solidFill>
          <a:latin typeface="+mn-lt"/>
          <a:ea typeface="+mn-ea"/>
          <a:cs typeface="+mn-cs"/>
        </a:defRPr>
      </a:lvl1pPr>
      <a:lvl2pPr marL="890588" indent="-342900" algn="l" rtl="0" eaLnBrk="0" fontAlgn="base" hangingPunct="0">
        <a:spcBef>
          <a:spcPct val="20000"/>
        </a:spcBef>
        <a:spcAft>
          <a:spcPct val="0"/>
        </a:spcAft>
        <a:buClr>
          <a:srgbClr val="CC3399"/>
        </a:buClr>
        <a:buSzPct val="80000"/>
        <a:buFont typeface="Wingdings" pitchFamily="2" charset="2"/>
        <a:buChar char="u"/>
        <a:defRPr kumimoji="1" sz="3400">
          <a:solidFill>
            <a:schemeClr val="tx1"/>
          </a:solidFill>
          <a:latin typeface="+mn-lt"/>
          <a:ea typeface="+mn-ea"/>
          <a:cs typeface="+mn-cs"/>
        </a:defRPr>
      </a:lvl2pPr>
      <a:lvl3pPr marL="1371600" indent="-273050" algn="l" rtl="0" eaLnBrk="0" fontAlgn="base" hangingPunct="0">
        <a:spcBef>
          <a:spcPct val="20000"/>
        </a:spcBef>
        <a:spcAft>
          <a:spcPct val="0"/>
        </a:spcAft>
        <a:buClr>
          <a:srgbClr val="0066FF"/>
        </a:buClr>
        <a:buSzPct val="75000"/>
        <a:buFont typeface="Wingdings" pitchFamily="2" charset="2"/>
        <a:buChar char="n"/>
        <a:defRPr kumimoji="1" sz="2900">
          <a:solidFill>
            <a:schemeClr val="tx1"/>
          </a:solidFill>
          <a:latin typeface="+mn-lt"/>
          <a:ea typeface="+mn-ea"/>
          <a:cs typeface="+mn-cs"/>
        </a:defRPr>
      </a:lvl3pPr>
      <a:lvl4pPr marL="1919288" indent="-273050" algn="l" rtl="0" eaLnBrk="0" fontAlgn="base" hangingPunct="0">
        <a:spcBef>
          <a:spcPct val="20000"/>
        </a:spcBef>
        <a:spcAft>
          <a:spcPct val="0"/>
        </a:spcAft>
        <a:buChar char="–"/>
        <a:defRPr kumimoji="1" sz="2400">
          <a:solidFill>
            <a:schemeClr val="tx1"/>
          </a:solidFill>
          <a:latin typeface="+mn-lt"/>
          <a:ea typeface="+mn-ea"/>
          <a:cs typeface="+mn-cs"/>
        </a:defRPr>
      </a:lvl4pPr>
      <a:lvl5pPr marL="2468563" indent="-273050" algn="l" rtl="0" eaLnBrk="0" fontAlgn="base" hangingPunct="0">
        <a:spcBef>
          <a:spcPct val="20000"/>
        </a:spcBef>
        <a:spcAft>
          <a:spcPct val="0"/>
        </a:spcAft>
        <a:buChar char="»"/>
        <a:defRPr kumimoji="1" sz="2400">
          <a:solidFill>
            <a:schemeClr val="tx1"/>
          </a:solidFill>
          <a:latin typeface="+mn-lt"/>
          <a:ea typeface="+mn-ea"/>
          <a:cs typeface="+mn-cs"/>
        </a:defRPr>
      </a:lvl5pPr>
      <a:lvl6pPr marL="3017520" indent="-274320" algn="l" rtl="0" fontAlgn="base">
        <a:spcBef>
          <a:spcPct val="20000"/>
        </a:spcBef>
        <a:spcAft>
          <a:spcPct val="0"/>
        </a:spcAft>
        <a:buChar char="»"/>
        <a:defRPr kumimoji="1" sz="2400">
          <a:solidFill>
            <a:schemeClr val="tx1"/>
          </a:solidFill>
          <a:latin typeface="+mn-lt"/>
          <a:ea typeface="+mn-ea"/>
          <a:cs typeface="+mn-cs"/>
        </a:defRPr>
      </a:lvl6pPr>
      <a:lvl7pPr marL="3566160" indent="-274320" algn="l" rtl="0" fontAlgn="base">
        <a:spcBef>
          <a:spcPct val="20000"/>
        </a:spcBef>
        <a:spcAft>
          <a:spcPct val="0"/>
        </a:spcAft>
        <a:buChar char="»"/>
        <a:defRPr kumimoji="1" sz="2400">
          <a:solidFill>
            <a:schemeClr val="tx1"/>
          </a:solidFill>
          <a:latin typeface="+mn-lt"/>
          <a:ea typeface="+mn-ea"/>
          <a:cs typeface="+mn-cs"/>
        </a:defRPr>
      </a:lvl7pPr>
      <a:lvl8pPr marL="4114800" indent="-274320" algn="l" rtl="0" fontAlgn="base">
        <a:spcBef>
          <a:spcPct val="20000"/>
        </a:spcBef>
        <a:spcAft>
          <a:spcPct val="0"/>
        </a:spcAft>
        <a:buChar char="»"/>
        <a:defRPr kumimoji="1" sz="2400">
          <a:solidFill>
            <a:schemeClr val="tx1"/>
          </a:solidFill>
          <a:latin typeface="+mn-lt"/>
          <a:ea typeface="+mn-ea"/>
          <a:cs typeface="+mn-cs"/>
        </a:defRPr>
      </a:lvl8pPr>
      <a:lvl9pPr marL="4663440" indent="-274320" algn="l" rtl="0" fontAlgn="base">
        <a:spcBef>
          <a:spcPct val="20000"/>
        </a:spcBef>
        <a:spcAft>
          <a:spcPct val="0"/>
        </a:spcAft>
        <a:buChar char="»"/>
        <a:defRPr kumimoji="1" sz="2400">
          <a:solidFill>
            <a:schemeClr val="tx1"/>
          </a:solidFill>
          <a:latin typeface="+mn-lt"/>
          <a:ea typeface="+mn-ea"/>
          <a:cs typeface="+mn-cs"/>
        </a:defRPr>
      </a:lvl9pPr>
    </p:bodyStyle>
    <p:otherStyle>
      <a:defPPr>
        <a:defRPr lang="zh-TW"/>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FEAF5"/>
            </a:gs>
            <a:gs pos="100000">
              <a:srgbClr val="77A5D3"/>
            </a:gs>
          </a:gsLst>
          <a:lin ang="5400000" scaled="1"/>
        </a:gradFill>
        <a:effectLst/>
      </p:bgPr>
    </p:bg>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bwMode="auto">
          <a:xfrm>
            <a:off x="457200" y="1600201"/>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16387" name="Rectangle 8"/>
          <p:cNvSpPr>
            <a:spLocks noChangeArrowheads="1"/>
          </p:cNvSpPr>
          <p:nvPr/>
        </p:nvSpPr>
        <p:spPr bwMode="auto">
          <a:xfrm>
            <a:off x="1979790" y="1"/>
            <a:ext cx="7164211" cy="1484313"/>
          </a:xfrm>
          <a:prstGeom prst="rect">
            <a:avLst/>
          </a:prstGeom>
          <a:gradFill rotWithShape="1">
            <a:gsLst>
              <a:gs pos="0">
                <a:srgbClr val="A4C3E2"/>
              </a:gs>
              <a:gs pos="100000">
                <a:srgbClr val="77A5D3"/>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eaLnBrk="0" hangingPunct="0">
              <a:defRPr sz="2400">
                <a:solidFill>
                  <a:schemeClr val="tx1"/>
                </a:solidFill>
                <a:latin typeface="Times New Roman" pitchFamily="18" charset="0"/>
              </a:defRPr>
            </a:lvl1pPr>
            <a:lvl2pPr marL="742950" indent="-285750" defTabSz="1096963" eaLnBrk="0" hangingPunct="0">
              <a:defRPr sz="2400">
                <a:solidFill>
                  <a:schemeClr val="tx1"/>
                </a:solidFill>
                <a:latin typeface="Times New Roman" pitchFamily="18" charset="0"/>
              </a:defRPr>
            </a:lvl2pPr>
            <a:lvl3pPr marL="1143000" indent="-228600" defTabSz="1096963" eaLnBrk="0" hangingPunct="0">
              <a:defRPr sz="2400">
                <a:solidFill>
                  <a:schemeClr val="tx1"/>
                </a:solidFill>
                <a:latin typeface="Times New Roman" pitchFamily="18" charset="0"/>
              </a:defRPr>
            </a:lvl3pPr>
            <a:lvl4pPr marL="1600200" indent="-228600" defTabSz="1096963" eaLnBrk="0" hangingPunct="0">
              <a:defRPr sz="2400">
                <a:solidFill>
                  <a:schemeClr val="tx1"/>
                </a:solidFill>
                <a:latin typeface="Times New Roman" pitchFamily="18" charset="0"/>
              </a:defRPr>
            </a:lvl4pPr>
            <a:lvl5pPr marL="2057400" indent="-228600" defTabSz="1096963" eaLnBrk="0" hangingPunct="0">
              <a:defRPr sz="2400">
                <a:solidFill>
                  <a:schemeClr val="tx1"/>
                </a:solidFill>
                <a:latin typeface="Times New Roman" pitchFamily="18" charset="0"/>
              </a:defRPr>
            </a:lvl5pPr>
            <a:lvl6pPr marL="2514600" indent="-228600" defTabSz="1096963" eaLnBrk="0" fontAlgn="base" hangingPunct="0">
              <a:spcBef>
                <a:spcPct val="0"/>
              </a:spcBef>
              <a:spcAft>
                <a:spcPct val="0"/>
              </a:spcAft>
              <a:defRPr sz="2400">
                <a:solidFill>
                  <a:schemeClr val="tx1"/>
                </a:solidFill>
                <a:latin typeface="Times New Roman" pitchFamily="18" charset="0"/>
              </a:defRPr>
            </a:lvl6pPr>
            <a:lvl7pPr marL="2971800" indent="-228600" defTabSz="1096963" eaLnBrk="0" fontAlgn="base" hangingPunct="0">
              <a:spcBef>
                <a:spcPct val="0"/>
              </a:spcBef>
              <a:spcAft>
                <a:spcPct val="0"/>
              </a:spcAft>
              <a:defRPr sz="2400">
                <a:solidFill>
                  <a:schemeClr val="tx1"/>
                </a:solidFill>
                <a:latin typeface="Times New Roman" pitchFamily="18" charset="0"/>
              </a:defRPr>
            </a:lvl7pPr>
            <a:lvl8pPr marL="3429000" indent="-228600" defTabSz="1096963" eaLnBrk="0" fontAlgn="base" hangingPunct="0">
              <a:spcBef>
                <a:spcPct val="0"/>
              </a:spcBef>
              <a:spcAft>
                <a:spcPct val="0"/>
              </a:spcAft>
              <a:defRPr sz="2400">
                <a:solidFill>
                  <a:schemeClr val="tx1"/>
                </a:solidFill>
                <a:latin typeface="Times New Roman" pitchFamily="18" charset="0"/>
              </a:defRPr>
            </a:lvl8pPr>
            <a:lvl9pPr marL="3886200" indent="-228600" defTabSz="1096963" eaLnBrk="0" fontAlgn="base" hangingPunct="0">
              <a:spcBef>
                <a:spcPct val="0"/>
              </a:spcBef>
              <a:spcAft>
                <a:spcPct val="0"/>
              </a:spcAft>
              <a:defRPr sz="2400">
                <a:solidFill>
                  <a:schemeClr val="tx1"/>
                </a:solidFill>
                <a:latin typeface="Times New Roman" pitchFamily="18" charset="0"/>
              </a:defRPr>
            </a:lvl9pPr>
          </a:lstStyle>
          <a:p>
            <a:pPr eaLnBrk="1" fontAlgn="base" hangingPunct="1">
              <a:spcBef>
                <a:spcPct val="0"/>
              </a:spcBef>
              <a:spcAft>
                <a:spcPct val="0"/>
              </a:spcAft>
              <a:defRPr/>
            </a:pPr>
            <a:endParaRPr kumimoji="1" lang="zh-TW" altLang="en-US" sz="2200">
              <a:solidFill>
                <a:srgbClr val="000000"/>
              </a:solidFill>
              <a:latin typeface="Arial" pitchFamily="34" charset="0"/>
              <a:ea typeface="新細明體" pitchFamily="18" charset="-120"/>
            </a:endParaRPr>
          </a:p>
        </p:txBody>
      </p:sp>
      <p:sp>
        <p:nvSpPr>
          <p:cNvPr id="1434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prstTxWarp prst="textNoShape">
              <a:avLst/>
            </a:prstTxWarp>
          </a:bodyPr>
          <a:lstStyle/>
          <a:p>
            <a:pPr lvl="0"/>
            <a:r>
              <a:rPr lang="zh-TW" altLang="en-US"/>
              <a:t>按一下以編輯母片標題樣式</a:t>
            </a:r>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defTabSz="1097280">
              <a:defRPr kumimoji="1" sz="1700">
                <a:solidFill>
                  <a:srgbClr val="000000"/>
                </a:solidFill>
                <a:latin typeface="Arial"/>
                <a:ea typeface="新細明體" pitchFamily="18" charset="-120"/>
                <a:cs typeface="+mn-cs"/>
              </a:defRPr>
            </a:lvl1pPr>
          </a:lstStyle>
          <a:p>
            <a:pPr fontAlgn="base">
              <a:spcBef>
                <a:spcPct val="0"/>
              </a:spcBef>
              <a:spcAft>
                <a:spcPct val="0"/>
              </a:spcAft>
              <a:defRPr/>
            </a:pPr>
            <a:endParaRPr lang="en-US" altLang="zh-TW"/>
          </a:p>
        </p:txBody>
      </p:sp>
      <p:sp>
        <p:nvSpPr>
          <p:cNvPr id="9221" name="Rectangle 5"/>
          <p:cNvSpPr>
            <a:spLocks noGrp="1" noChangeArrowheads="1"/>
          </p:cNvSpPr>
          <p:nvPr>
            <p:ph type="ftr" sz="quarter" idx="3"/>
          </p:nvPr>
        </p:nvSpPr>
        <p:spPr bwMode="auto">
          <a:xfrm>
            <a:off x="2627489" y="6245225"/>
            <a:ext cx="4176889"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ctr" defTabSz="1097280">
              <a:defRPr kumimoji="1" sz="1700">
                <a:solidFill>
                  <a:srgbClr val="000000"/>
                </a:solidFill>
                <a:latin typeface="Arial"/>
                <a:ea typeface="新細明體" pitchFamily="18" charset="-120"/>
                <a:cs typeface="+mn-cs"/>
              </a:defRPr>
            </a:lvl1pPr>
          </a:lstStyle>
          <a:p>
            <a:pPr fontAlgn="base">
              <a:spcBef>
                <a:spcPct val="0"/>
              </a:spcBef>
              <a:spcAft>
                <a:spcPct val="0"/>
              </a:spcAft>
              <a:defRPr/>
            </a:pPr>
            <a:endParaRPr lang="zh-TW" altLang="zh-TW"/>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r" defTabSz="1097280">
              <a:defRPr kumimoji="1" sz="1700">
                <a:solidFill>
                  <a:srgbClr val="000000"/>
                </a:solidFill>
                <a:latin typeface="Arial"/>
                <a:ea typeface="新細明體" pitchFamily="18" charset="-120"/>
                <a:cs typeface="+mn-cs"/>
              </a:defRPr>
            </a:lvl1pPr>
          </a:lstStyle>
          <a:p>
            <a:pPr fontAlgn="base">
              <a:spcBef>
                <a:spcPct val="0"/>
              </a:spcBef>
              <a:spcAft>
                <a:spcPct val="0"/>
              </a:spcAft>
              <a:defRPr/>
            </a:pPr>
            <a:fld id="{86224870-3C45-4ACF-B0B6-D701B446D4C4}" type="slidenum">
              <a:rPr lang="en-US" altLang="zh-TW"/>
              <a:pPr fontAlgn="base">
                <a:spcBef>
                  <a:spcPct val="0"/>
                </a:spcBef>
                <a:spcAft>
                  <a:spcPct val="0"/>
                </a:spcAft>
                <a:defRPr/>
              </a:pPr>
              <a:t>‹#›</a:t>
            </a:fld>
            <a:endParaRPr lang="en-US" altLang="zh-TW"/>
          </a:p>
        </p:txBody>
      </p:sp>
      <p:pic>
        <p:nvPicPr>
          <p:cNvPr id="14344" name="Picture 7" descr="舊院區全貌"/>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 y="0"/>
            <a:ext cx="1979789"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9" descr="logo"/>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704667" y="0"/>
            <a:ext cx="1439333" cy="692150"/>
          </a:xfrm>
          <a:prstGeom prst="rect">
            <a:avLst/>
          </a:prstGeom>
          <a:noFill/>
          <a:ln>
            <a:noFill/>
          </a:ln>
          <a:extLst>
            <a:ext uri="{909E8E84-426E-40DD-AFC4-6F175D3DCCD1}">
              <a14:hiddenFill xmlns:a14="http://schemas.microsoft.com/office/drawing/2010/main">
                <a:solidFill>
                  <a:schemeClr val="accent1">
                    <a:alpha val="0"/>
                  </a:schemeClr>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985148"/>
      </p:ext>
    </p:extLst>
  </p:cSld>
  <p:clrMap bg1="lt1" tx1="dk1" bg2="lt2" tx2="dk2" accent1="accent1" accent2="accent2" accent3="accent3" accent4="accent4" accent5="accent5" accent6="accent6" hlink="hlink" folHlink="folHlink"/>
  <p:sldLayoutIdLst>
    <p:sldLayoutId id="2147504282" r:id="rId1"/>
    <p:sldLayoutId id="2147504283" r:id="rId2"/>
    <p:sldLayoutId id="2147504284" r:id="rId3"/>
    <p:sldLayoutId id="2147504285" r:id="rId4"/>
    <p:sldLayoutId id="2147504286" r:id="rId5"/>
    <p:sldLayoutId id="2147504287" r:id="rId6"/>
    <p:sldLayoutId id="2147504288" r:id="rId7"/>
    <p:sldLayoutId id="2147504289" r:id="rId8"/>
    <p:sldLayoutId id="2147504290" r:id="rId9"/>
    <p:sldLayoutId id="2147504291" r:id="rId10"/>
    <p:sldLayoutId id="2147504292" r:id="rId11"/>
    <p:sldLayoutId id="2147504293" r:id="rId12"/>
    <p:sldLayoutId id="2147504294" r:id="rId13"/>
    <p:sldLayoutId id="2147504295" r:id="rId14"/>
  </p:sldLayoutIdLst>
  <p:transition>
    <p:wipe dir="r"/>
  </p:transition>
  <p:hf sldNum="0" hdr="0" ftr="0" dt="0"/>
  <p:txStyles>
    <p:titleStyle>
      <a:lvl1pPr algn="ctr" rtl="0" eaLnBrk="0" fontAlgn="base" hangingPunct="0">
        <a:spcBef>
          <a:spcPct val="0"/>
        </a:spcBef>
        <a:spcAft>
          <a:spcPct val="0"/>
        </a:spcAft>
        <a:defRPr kumimoji="1" sz="4300" b="1">
          <a:solidFill>
            <a:srgbClr val="993366"/>
          </a:solidFill>
          <a:latin typeface="+mj-lt"/>
          <a:ea typeface="+mj-ea"/>
          <a:cs typeface="+mj-cs"/>
        </a:defRPr>
      </a:lvl1pPr>
      <a:lvl2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2pPr>
      <a:lvl3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3pPr>
      <a:lvl4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4pPr>
      <a:lvl5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5pPr>
      <a:lvl6pPr marL="54864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6pPr>
      <a:lvl7pPr marL="109728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7pPr>
      <a:lvl8pPr marL="164592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8pPr>
      <a:lvl9pPr marL="219456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9pPr>
    </p:titleStyle>
    <p:bodyStyle>
      <a:lvl1pPr marL="411163" indent="-411163" algn="l" rtl="0" eaLnBrk="0" fontAlgn="base" hangingPunct="0">
        <a:spcBef>
          <a:spcPct val="20000"/>
        </a:spcBef>
        <a:spcAft>
          <a:spcPct val="0"/>
        </a:spcAft>
        <a:buClr>
          <a:srgbClr val="006600"/>
        </a:buClr>
        <a:buFont typeface="Wingdings" pitchFamily="2" charset="2"/>
        <a:buChar char="v"/>
        <a:defRPr kumimoji="1" sz="3800">
          <a:solidFill>
            <a:schemeClr val="tx1"/>
          </a:solidFill>
          <a:latin typeface="+mn-lt"/>
          <a:ea typeface="+mn-ea"/>
          <a:cs typeface="+mn-cs"/>
        </a:defRPr>
      </a:lvl1pPr>
      <a:lvl2pPr marL="890588" indent="-342900" algn="l" rtl="0" eaLnBrk="0" fontAlgn="base" hangingPunct="0">
        <a:spcBef>
          <a:spcPct val="20000"/>
        </a:spcBef>
        <a:spcAft>
          <a:spcPct val="0"/>
        </a:spcAft>
        <a:buClr>
          <a:srgbClr val="CC3399"/>
        </a:buClr>
        <a:buSzPct val="80000"/>
        <a:buFont typeface="Wingdings" pitchFamily="2" charset="2"/>
        <a:buChar char="u"/>
        <a:defRPr kumimoji="1" sz="3400">
          <a:solidFill>
            <a:schemeClr val="tx1"/>
          </a:solidFill>
          <a:latin typeface="+mn-lt"/>
          <a:ea typeface="+mn-ea"/>
          <a:cs typeface="+mn-cs"/>
        </a:defRPr>
      </a:lvl2pPr>
      <a:lvl3pPr marL="1371600" indent="-273050" algn="l" rtl="0" eaLnBrk="0" fontAlgn="base" hangingPunct="0">
        <a:spcBef>
          <a:spcPct val="20000"/>
        </a:spcBef>
        <a:spcAft>
          <a:spcPct val="0"/>
        </a:spcAft>
        <a:buClr>
          <a:srgbClr val="0066FF"/>
        </a:buClr>
        <a:buSzPct val="75000"/>
        <a:buFont typeface="Wingdings" pitchFamily="2" charset="2"/>
        <a:buChar char="n"/>
        <a:defRPr kumimoji="1" sz="2900">
          <a:solidFill>
            <a:schemeClr val="tx1"/>
          </a:solidFill>
          <a:latin typeface="+mn-lt"/>
          <a:ea typeface="+mn-ea"/>
          <a:cs typeface="+mn-cs"/>
        </a:defRPr>
      </a:lvl3pPr>
      <a:lvl4pPr marL="1919288" indent="-273050" algn="l" rtl="0" eaLnBrk="0" fontAlgn="base" hangingPunct="0">
        <a:spcBef>
          <a:spcPct val="20000"/>
        </a:spcBef>
        <a:spcAft>
          <a:spcPct val="0"/>
        </a:spcAft>
        <a:buChar char="–"/>
        <a:defRPr kumimoji="1" sz="2400">
          <a:solidFill>
            <a:schemeClr val="tx1"/>
          </a:solidFill>
          <a:latin typeface="+mn-lt"/>
          <a:ea typeface="+mn-ea"/>
          <a:cs typeface="+mn-cs"/>
        </a:defRPr>
      </a:lvl4pPr>
      <a:lvl5pPr marL="2468563" indent="-273050" algn="l" rtl="0" eaLnBrk="0" fontAlgn="base" hangingPunct="0">
        <a:spcBef>
          <a:spcPct val="20000"/>
        </a:spcBef>
        <a:spcAft>
          <a:spcPct val="0"/>
        </a:spcAft>
        <a:buChar char="»"/>
        <a:defRPr kumimoji="1" sz="2400">
          <a:solidFill>
            <a:schemeClr val="tx1"/>
          </a:solidFill>
          <a:latin typeface="+mn-lt"/>
          <a:ea typeface="+mn-ea"/>
          <a:cs typeface="+mn-cs"/>
        </a:defRPr>
      </a:lvl5pPr>
      <a:lvl6pPr marL="3017520" indent="-274320" algn="l" rtl="0" fontAlgn="base">
        <a:spcBef>
          <a:spcPct val="20000"/>
        </a:spcBef>
        <a:spcAft>
          <a:spcPct val="0"/>
        </a:spcAft>
        <a:buChar char="»"/>
        <a:defRPr kumimoji="1" sz="2400">
          <a:solidFill>
            <a:schemeClr val="tx1"/>
          </a:solidFill>
          <a:latin typeface="+mn-lt"/>
          <a:ea typeface="+mn-ea"/>
          <a:cs typeface="+mn-cs"/>
        </a:defRPr>
      </a:lvl6pPr>
      <a:lvl7pPr marL="3566160" indent="-274320" algn="l" rtl="0" fontAlgn="base">
        <a:spcBef>
          <a:spcPct val="20000"/>
        </a:spcBef>
        <a:spcAft>
          <a:spcPct val="0"/>
        </a:spcAft>
        <a:buChar char="»"/>
        <a:defRPr kumimoji="1" sz="2400">
          <a:solidFill>
            <a:schemeClr val="tx1"/>
          </a:solidFill>
          <a:latin typeface="+mn-lt"/>
          <a:ea typeface="+mn-ea"/>
          <a:cs typeface="+mn-cs"/>
        </a:defRPr>
      </a:lvl7pPr>
      <a:lvl8pPr marL="4114800" indent="-274320" algn="l" rtl="0" fontAlgn="base">
        <a:spcBef>
          <a:spcPct val="20000"/>
        </a:spcBef>
        <a:spcAft>
          <a:spcPct val="0"/>
        </a:spcAft>
        <a:buChar char="»"/>
        <a:defRPr kumimoji="1" sz="2400">
          <a:solidFill>
            <a:schemeClr val="tx1"/>
          </a:solidFill>
          <a:latin typeface="+mn-lt"/>
          <a:ea typeface="+mn-ea"/>
          <a:cs typeface="+mn-cs"/>
        </a:defRPr>
      </a:lvl8pPr>
      <a:lvl9pPr marL="4663440" indent="-274320" algn="l" rtl="0" fontAlgn="base">
        <a:spcBef>
          <a:spcPct val="20000"/>
        </a:spcBef>
        <a:spcAft>
          <a:spcPct val="0"/>
        </a:spcAft>
        <a:buChar char="»"/>
        <a:defRPr kumimoji="1" sz="2400">
          <a:solidFill>
            <a:schemeClr val="tx1"/>
          </a:solidFill>
          <a:latin typeface="+mn-lt"/>
          <a:ea typeface="+mn-ea"/>
          <a:cs typeface="+mn-cs"/>
        </a:defRPr>
      </a:lvl9pPr>
    </p:bodyStyle>
    <p:otherStyle>
      <a:defPPr>
        <a:defRPr lang="zh-TW"/>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FEAF5"/>
            </a:gs>
            <a:gs pos="100000">
              <a:srgbClr val="77A5D3"/>
            </a:gs>
          </a:gsLst>
          <a:lin ang="5400000" scaled="1"/>
        </a:gradFill>
        <a:effectLst/>
      </p:bgPr>
    </p:bg>
    <p:spTree>
      <p:nvGrpSpPr>
        <p:cNvPr id="1" name=""/>
        <p:cNvGrpSpPr/>
        <p:nvPr/>
      </p:nvGrpSpPr>
      <p:grpSpPr>
        <a:xfrm>
          <a:off x="0" y="0"/>
          <a:ext cx="0" cy="0"/>
          <a:chOff x="0" y="0"/>
          <a:chExt cx="0" cy="0"/>
        </a:xfrm>
      </p:grpSpPr>
      <p:sp>
        <p:nvSpPr>
          <p:cNvPr id="37890" name="Rectangle 3"/>
          <p:cNvSpPr>
            <a:spLocks noGrp="1" noChangeArrowheads="1"/>
          </p:cNvSpPr>
          <p:nvPr>
            <p:ph type="body" idx="1"/>
          </p:nvPr>
        </p:nvSpPr>
        <p:spPr bwMode="auto">
          <a:xfrm>
            <a:off x="457200" y="1600201"/>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7891" name="Rectangle 8"/>
          <p:cNvSpPr>
            <a:spLocks noChangeArrowheads="1"/>
          </p:cNvSpPr>
          <p:nvPr/>
        </p:nvSpPr>
        <p:spPr bwMode="auto">
          <a:xfrm>
            <a:off x="1979789" y="0"/>
            <a:ext cx="7164211" cy="1456839"/>
          </a:xfrm>
          <a:prstGeom prst="rect">
            <a:avLst/>
          </a:prstGeom>
          <a:gradFill rotWithShape="1">
            <a:gsLst>
              <a:gs pos="0">
                <a:srgbClr val="A4C3E2"/>
              </a:gs>
              <a:gs pos="100000">
                <a:srgbClr val="77A5D3"/>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p>
            <a:pPr defTabSz="1096963" fontAlgn="base">
              <a:spcBef>
                <a:spcPct val="0"/>
              </a:spcBef>
              <a:spcAft>
                <a:spcPct val="0"/>
              </a:spcAft>
            </a:pPr>
            <a:endParaRPr kumimoji="1" lang="zh-TW" altLang="en-US" sz="2200">
              <a:solidFill>
                <a:srgbClr val="000000"/>
              </a:solidFill>
              <a:ea typeface="新細明體" pitchFamily="18" charset="-120"/>
            </a:endParaRPr>
          </a:p>
        </p:txBody>
      </p:sp>
      <p:sp>
        <p:nvSpPr>
          <p:cNvPr id="3789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prstTxWarp prst="textNoShape">
              <a:avLst/>
            </a:prstTxWarp>
          </a:bodyPr>
          <a:lstStyle/>
          <a:p>
            <a:pPr lvl="0"/>
            <a:r>
              <a:rPr lang="zh-TW" altLang="en-US" dirty="0"/>
              <a:t>按一下以編輯母片標題樣式</a:t>
            </a:r>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defTabSz="1097280">
              <a:defRPr kumimoji="1" sz="1700">
                <a:solidFill>
                  <a:srgbClr val="000000"/>
                </a:solidFill>
                <a:latin typeface="Arial"/>
                <a:ea typeface="新細明體" pitchFamily="18" charset="-120"/>
              </a:defRPr>
            </a:lvl1pPr>
          </a:lstStyle>
          <a:p>
            <a:pPr fontAlgn="base">
              <a:spcBef>
                <a:spcPct val="0"/>
              </a:spcBef>
              <a:spcAft>
                <a:spcPct val="0"/>
              </a:spcAft>
              <a:defRPr/>
            </a:pPr>
            <a:endParaRPr lang="en-US" altLang="zh-TW" dirty="0"/>
          </a:p>
        </p:txBody>
      </p:sp>
      <p:sp>
        <p:nvSpPr>
          <p:cNvPr id="9221" name="Rectangle 5"/>
          <p:cNvSpPr>
            <a:spLocks noGrp="1" noChangeArrowheads="1"/>
          </p:cNvSpPr>
          <p:nvPr>
            <p:ph type="ftr" sz="quarter" idx="3"/>
          </p:nvPr>
        </p:nvSpPr>
        <p:spPr bwMode="auto">
          <a:xfrm>
            <a:off x="2627489" y="6245225"/>
            <a:ext cx="4176889"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ctr" defTabSz="1097280">
              <a:defRPr kumimoji="1" sz="1700">
                <a:solidFill>
                  <a:srgbClr val="000000"/>
                </a:solidFill>
                <a:latin typeface="Arial"/>
                <a:ea typeface="新細明體" pitchFamily="18" charset="-120"/>
              </a:defRPr>
            </a:lvl1pPr>
          </a:lstStyle>
          <a:p>
            <a:pPr fontAlgn="base">
              <a:spcBef>
                <a:spcPct val="0"/>
              </a:spcBef>
              <a:spcAft>
                <a:spcPct val="0"/>
              </a:spcAft>
              <a:defRPr/>
            </a:pPr>
            <a:endParaRPr lang="zh-TW" altLang="zh-TW"/>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r" defTabSz="1097280">
              <a:defRPr kumimoji="1" sz="1700">
                <a:solidFill>
                  <a:srgbClr val="000000"/>
                </a:solidFill>
                <a:latin typeface="Arial"/>
                <a:ea typeface="新細明體" pitchFamily="18" charset="-120"/>
              </a:defRPr>
            </a:lvl1pPr>
          </a:lstStyle>
          <a:p>
            <a:pPr fontAlgn="base">
              <a:spcBef>
                <a:spcPct val="0"/>
              </a:spcBef>
              <a:spcAft>
                <a:spcPct val="0"/>
              </a:spcAft>
              <a:defRPr/>
            </a:pPr>
            <a:fld id="{9BDAABDB-FD09-4594-8292-EB7BF39A03B4}" type="slidenum">
              <a:rPr lang="en-US" altLang="zh-TW"/>
              <a:pPr fontAlgn="base">
                <a:spcBef>
                  <a:spcPct val="0"/>
                </a:spcBef>
                <a:spcAft>
                  <a:spcPct val="0"/>
                </a:spcAft>
                <a:defRPr/>
              </a:pPr>
              <a:t>‹#›</a:t>
            </a:fld>
            <a:endParaRPr lang="en-US" altLang="zh-TW" dirty="0"/>
          </a:p>
        </p:txBody>
      </p:sp>
      <p:pic>
        <p:nvPicPr>
          <p:cNvPr id="37896" name="Picture 7" descr="舊院區全貌"/>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 y="0"/>
            <a:ext cx="1979789"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Picture 9" descr="logo"/>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704667" y="0"/>
            <a:ext cx="1439333" cy="692150"/>
          </a:xfrm>
          <a:prstGeom prst="rect">
            <a:avLst/>
          </a:prstGeom>
          <a:noFill/>
          <a:ln>
            <a:noFill/>
          </a:ln>
          <a:extLst>
            <a:ext uri="{909E8E84-426E-40DD-AFC4-6F175D3DCCD1}">
              <a14:hiddenFill xmlns:a14="http://schemas.microsoft.com/office/drawing/2010/main">
                <a:solidFill>
                  <a:schemeClr val="accent1">
                    <a:alpha val="0"/>
                  </a:schemeClr>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8217289"/>
      </p:ext>
    </p:extLst>
  </p:cSld>
  <p:clrMap bg1="lt1" tx1="dk1" bg2="lt2" tx2="dk2" accent1="accent1" accent2="accent2" accent3="accent3" accent4="accent4" accent5="accent5" accent6="accent6" hlink="hlink" folHlink="folHlink"/>
  <p:sldLayoutIdLst>
    <p:sldLayoutId id="2147504297" r:id="rId1"/>
    <p:sldLayoutId id="2147504298" r:id="rId2"/>
    <p:sldLayoutId id="2147504299" r:id="rId3"/>
    <p:sldLayoutId id="2147504300" r:id="rId4"/>
    <p:sldLayoutId id="2147504301" r:id="rId5"/>
    <p:sldLayoutId id="2147504302" r:id="rId6"/>
    <p:sldLayoutId id="2147504303" r:id="rId7"/>
    <p:sldLayoutId id="2147504304" r:id="rId8"/>
    <p:sldLayoutId id="2147504305" r:id="rId9"/>
    <p:sldLayoutId id="2147504306" r:id="rId10"/>
    <p:sldLayoutId id="2147504307" r:id="rId11"/>
    <p:sldLayoutId id="2147504308" r:id="rId12"/>
    <p:sldLayoutId id="2147504309" r:id="rId13"/>
    <p:sldLayoutId id="2147504310" r:id="rId14"/>
  </p:sldLayoutIdLst>
  <p:transition>
    <p:wipe dir="r"/>
  </p:transition>
  <p:hf sldNum="0" hdr="0" ftr="0" dt="0"/>
  <p:txStyles>
    <p:titleStyle>
      <a:lvl1pPr algn="ctr" rtl="0" eaLnBrk="0" fontAlgn="base" hangingPunct="0">
        <a:spcBef>
          <a:spcPct val="0"/>
        </a:spcBef>
        <a:spcAft>
          <a:spcPct val="0"/>
        </a:spcAft>
        <a:defRPr kumimoji="1" sz="4300" b="1">
          <a:solidFill>
            <a:srgbClr val="993366"/>
          </a:solidFill>
          <a:latin typeface="+mj-lt"/>
          <a:ea typeface="+mj-ea"/>
          <a:cs typeface="+mj-cs"/>
        </a:defRPr>
      </a:lvl1pPr>
      <a:lvl2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2pPr>
      <a:lvl3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3pPr>
      <a:lvl4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4pPr>
      <a:lvl5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5pPr>
      <a:lvl6pPr marL="54864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6pPr>
      <a:lvl7pPr marL="109728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7pPr>
      <a:lvl8pPr marL="164592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8pPr>
      <a:lvl9pPr marL="219456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9pPr>
    </p:titleStyle>
    <p:bodyStyle>
      <a:lvl1pPr marL="411163" indent="-411163" algn="l" rtl="0" eaLnBrk="0" fontAlgn="base" hangingPunct="0">
        <a:spcBef>
          <a:spcPct val="20000"/>
        </a:spcBef>
        <a:spcAft>
          <a:spcPct val="0"/>
        </a:spcAft>
        <a:buClr>
          <a:srgbClr val="006600"/>
        </a:buClr>
        <a:buFont typeface="Wingdings" pitchFamily="2" charset="2"/>
        <a:buChar char="v"/>
        <a:defRPr kumimoji="1" sz="3800">
          <a:solidFill>
            <a:schemeClr val="tx1"/>
          </a:solidFill>
          <a:latin typeface="+mn-lt"/>
          <a:ea typeface="+mn-ea"/>
          <a:cs typeface="+mn-cs"/>
        </a:defRPr>
      </a:lvl1pPr>
      <a:lvl2pPr marL="890588" indent="-342900" algn="l" rtl="0" eaLnBrk="0" fontAlgn="base" hangingPunct="0">
        <a:spcBef>
          <a:spcPct val="20000"/>
        </a:spcBef>
        <a:spcAft>
          <a:spcPct val="0"/>
        </a:spcAft>
        <a:buClr>
          <a:srgbClr val="CC3399"/>
        </a:buClr>
        <a:buSzPct val="80000"/>
        <a:buFont typeface="Wingdings" pitchFamily="2" charset="2"/>
        <a:buChar char="u"/>
        <a:defRPr kumimoji="1" sz="3400">
          <a:solidFill>
            <a:schemeClr val="tx1"/>
          </a:solidFill>
          <a:latin typeface="+mn-lt"/>
          <a:ea typeface="+mn-ea"/>
          <a:cs typeface="+mn-cs"/>
        </a:defRPr>
      </a:lvl2pPr>
      <a:lvl3pPr marL="1371600" indent="-273050" algn="l" rtl="0" eaLnBrk="0" fontAlgn="base" hangingPunct="0">
        <a:spcBef>
          <a:spcPct val="20000"/>
        </a:spcBef>
        <a:spcAft>
          <a:spcPct val="0"/>
        </a:spcAft>
        <a:buClr>
          <a:srgbClr val="0066FF"/>
        </a:buClr>
        <a:buSzPct val="75000"/>
        <a:buFont typeface="Wingdings" pitchFamily="2" charset="2"/>
        <a:buChar char="n"/>
        <a:defRPr kumimoji="1" sz="2900">
          <a:solidFill>
            <a:schemeClr val="tx1"/>
          </a:solidFill>
          <a:latin typeface="+mn-lt"/>
          <a:ea typeface="+mn-ea"/>
          <a:cs typeface="+mn-cs"/>
        </a:defRPr>
      </a:lvl3pPr>
      <a:lvl4pPr marL="1919288" indent="-273050" algn="l" rtl="0" eaLnBrk="0" fontAlgn="base" hangingPunct="0">
        <a:spcBef>
          <a:spcPct val="20000"/>
        </a:spcBef>
        <a:spcAft>
          <a:spcPct val="0"/>
        </a:spcAft>
        <a:buChar char="–"/>
        <a:defRPr kumimoji="1" sz="2400">
          <a:solidFill>
            <a:schemeClr val="tx1"/>
          </a:solidFill>
          <a:latin typeface="+mn-lt"/>
          <a:ea typeface="+mn-ea"/>
          <a:cs typeface="+mn-cs"/>
        </a:defRPr>
      </a:lvl4pPr>
      <a:lvl5pPr marL="2468563" indent="-273050" algn="l" rtl="0" eaLnBrk="0" fontAlgn="base" hangingPunct="0">
        <a:spcBef>
          <a:spcPct val="20000"/>
        </a:spcBef>
        <a:spcAft>
          <a:spcPct val="0"/>
        </a:spcAft>
        <a:buChar char="»"/>
        <a:defRPr kumimoji="1" sz="2400">
          <a:solidFill>
            <a:schemeClr val="tx1"/>
          </a:solidFill>
          <a:latin typeface="+mn-lt"/>
          <a:ea typeface="+mn-ea"/>
          <a:cs typeface="+mn-cs"/>
        </a:defRPr>
      </a:lvl5pPr>
      <a:lvl6pPr marL="3017520" indent="-274320" algn="l" rtl="0" fontAlgn="base">
        <a:spcBef>
          <a:spcPct val="20000"/>
        </a:spcBef>
        <a:spcAft>
          <a:spcPct val="0"/>
        </a:spcAft>
        <a:buChar char="»"/>
        <a:defRPr kumimoji="1" sz="2400">
          <a:solidFill>
            <a:schemeClr val="tx1"/>
          </a:solidFill>
          <a:latin typeface="+mn-lt"/>
          <a:ea typeface="+mn-ea"/>
          <a:cs typeface="+mn-cs"/>
        </a:defRPr>
      </a:lvl6pPr>
      <a:lvl7pPr marL="3566160" indent="-274320" algn="l" rtl="0" fontAlgn="base">
        <a:spcBef>
          <a:spcPct val="20000"/>
        </a:spcBef>
        <a:spcAft>
          <a:spcPct val="0"/>
        </a:spcAft>
        <a:buChar char="»"/>
        <a:defRPr kumimoji="1" sz="2400">
          <a:solidFill>
            <a:schemeClr val="tx1"/>
          </a:solidFill>
          <a:latin typeface="+mn-lt"/>
          <a:ea typeface="+mn-ea"/>
          <a:cs typeface="+mn-cs"/>
        </a:defRPr>
      </a:lvl7pPr>
      <a:lvl8pPr marL="4114800" indent="-274320" algn="l" rtl="0" fontAlgn="base">
        <a:spcBef>
          <a:spcPct val="20000"/>
        </a:spcBef>
        <a:spcAft>
          <a:spcPct val="0"/>
        </a:spcAft>
        <a:buChar char="»"/>
        <a:defRPr kumimoji="1" sz="2400">
          <a:solidFill>
            <a:schemeClr val="tx1"/>
          </a:solidFill>
          <a:latin typeface="+mn-lt"/>
          <a:ea typeface="+mn-ea"/>
          <a:cs typeface="+mn-cs"/>
        </a:defRPr>
      </a:lvl8pPr>
      <a:lvl9pPr marL="4663440" indent="-274320" algn="l" rtl="0" fontAlgn="base">
        <a:spcBef>
          <a:spcPct val="20000"/>
        </a:spcBef>
        <a:spcAft>
          <a:spcPct val="0"/>
        </a:spcAft>
        <a:buChar char="»"/>
        <a:defRPr kumimoji="1" sz="2400">
          <a:solidFill>
            <a:schemeClr val="tx1"/>
          </a:solidFill>
          <a:latin typeface="+mn-lt"/>
          <a:ea typeface="+mn-ea"/>
          <a:cs typeface="+mn-cs"/>
        </a:defRPr>
      </a:lvl9pPr>
    </p:bodyStyle>
    <p:otherStyle>
      <a:defPPr>
        <a:defRPr lang="zh-TW"/>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337425" y="6564877"/>
            <a:ext cx="396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solidFill>
                  <a:srgbClr val="000000"/>
                </a:solidFill>
              </a:rPr>
              <a:pPr/>
              <a:t>‹#›</a:t>
            </a:fld>
            <a:endParaRPr lang="en-GB" dirty="0">
              <a:solidFill>
                <a:srgbClr val="000000"/>
              </a:solidFill>
            </a:endParaRPr>
          </a:p>
        </p:txBody>
      </p:sp>
      <p:pic>
        <p:nvPicPr>
          <p:cNvPr id="6" name="Picture 6" descr="AZ_SYMBOL_RGB.png"/>
          <p:cNvPicPr>
            <a:picLocks noChangeAspect="1"/>
          </p:cNvPicPr>
          <p:nvPr userDrawn="1"/>
        </p:nvPicPr>
        <p:blipFill>
          <a:blip r:embed="rId31" cstate="print"/>
          <a:srcRect/>
          <a:stretch>
            <a:fillRect/>
          </a:stretch>
        </p:blipFill>
        <p:spPr bwMode="auto">
          <a:xfrm>
            <a:off x="8292085" y="6129610"/>
            <a:ext cx="467458" cy="539750"/>
          </a:xfrm>
          <a:prstGeom prst="rect">
            <a:avLst/>
          </a:prstGeom>
          <a:noFill/>
          <a:ln w="9525">
            <a:noFill/>
            <a:miter lim="800000"/>
            <a:headEnd/>
            <a:tailEnd/>
          </a:ln>
        </p:spPr>
      </p:pic>
    </p:spTree>
    <p:extLst>
      <p:ext uri="{BB962C8B-B14F-4D97-AF65-F5344CB8AC3E}">
        <p14:creationId xmlns:p14="http://schemas.microsoft.com/office/powerpoint/2010/main" val="1154552742"/>
      </p:ext>
    </p:extLst>
  </p:cSld>
  <p:clrMap bg1="lt1" tx1="dk1" bg2="lt2" tx2="dk2" accent1="accent1" accent2="accent2" accent3="accent3" accent4="accent4" accent5="accent5" accent6="accent6" hlink="hlink" folHlink="folHlink"/>
  <p:sldLayoutIdLst>
    <p:sldLayoutId id="2147504312" r:id="rId1"/>
    <p:sldLayoutId id="2147504313" r:id="rId2"/>
    <p:sldLayoutId id="2147504314" r:id="rId3"/>
    <p:sldLayoutId id="2147504315" r:id="rId4"/>
    <p:sldLayoutId id="2147504316" r:id="rId5"/>
    <p:sldLayoutId id="2147504317" r:id="rId6"/>
    <p:sldLayoutId id="2147504318" r:id="rId7"/>
    <p:sldLayoutId id="2147504319" r:id="rId8"/>
    <p:sldLayoutId id="2147504320" r:id="rId9"/>
    <p:sldLayoutId id="2147504321" r:id="rId10"/>
    <p:sldLayoutId id="2147504322" r:id="rId11"/>
    <p:sldLayoutId id="2147504323" r:id="rId12"/>
    <p:sldLayoutId id="2147504324" r:id="rId13"/>
    <p:sldLayoutId id="2147504325" r:id="rId14"/>
    <p:sldLayoutId id="2147504326" r:id="rId15"/>
    <p:sldLayoutId id="2147504327" r:id="rId16"/>
    <p:sldLayoutId id="2147504328" r:id="rId17"/>
    <p:sldLayoutId id="2147504329" r:id="rId18"/>
    <p:sldLayoutId id="2147504330" r:id="rId19"/>
    <p:sldLayoutId id="2147504331" r:id="rId20"/>
    <p:sldLayoutId id="2147504332" r:id="rId21"/>
    <p:sldLayoutId id="2147504333" r:id="rId22"/>
    <p:sldLayoutId id="2147504334" r:id="rId23"/>
    <p:sldLayoutId id="2147504335" r:id="rId24"/>
    <p:sldLayoutId id="2147504336" r:id="rId25"/>
    <p:sldLayoutId id="2147504337" r:id="rId26"/>
    <p:sldLayoutId id="2147504338" r:id="rId27"/>
    <p:sldLayoutId id="2147504339" r:id="rId28"/>
    <p:sldLayoutId id="2147504340" r:id="rId29"/>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FEAF5"/>
            </a:gs>
            <a:gs pos="100000">
              <a:srgbClr val="77A5D3"/>
            </a:gs>
          </a:gsLst>
          <a:lin ang="5400000" scaled="1"/>
        </a:gradFill>
        <a:effectLst/>
      </p:bgPr>
    </p:bg>
    <p:spTree>
      <p:nvGrpSpPr>
        <p:cNvPr id="1" name=""/>
        <p:cNvGrpSpPr/>
        <p:nvPr/>
      </p:nvGrpSpPr>
      <p:grpSpPr>
        <a:xfrm>
          <a:off x="0" y="0"/>
          <a:ext cx="0" cy="0"/>
          <a:chOff x="0" y="0"/>
          <a:chExt cx="0" cy="0"/>
        </a:xfrm>
      </p:grpSpPr>
      <p:sp>
        <p:nvSpPr>
          <p:cNvPr id="2050"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22531" name="Rectangle 8"/>
          <p:cNvSpPr>
            <a:spLocks noChangeArrowheads="1"/>
          </p:cNvSpPr>
          <p:nvPr/>
        </p:nvSpPr>
        <p:spPr bwMode="auto">
          <a:xfrm>
            <a:off x="1979613" y="0"/>
            <a:ext cx="7164387" cy="1452563"/>
          </a:xfrm>
          <a:prstGeom prst="rect">
            <a:avLst/>
          </a:prstGeom>
          <a:gradFill rotWithShape="1">
            <a:gsLst>
              <a:gs pos="0">
                <a:srgbClr val="A4C3E2"/>
              </a:gs>
              <a:gs pos="100000">
                <a:srgbClr val="77A5D3"/>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7536" tIns="48768" rIns="97536" bIns="48768" anchor="ctr"/>
          <a:lstStyle/>
          <a:p>
            <a:pPr defTabSz="975090" fontAlgn="base">
              <a:spcBef>
                <a:spcPct val="0"/>
              </a:spcBef>
              <a:spcAft>
                <a:spcPct val="0"/>
              </a:spcAft>
              <a:defRPr/>
            </a:pPr>
            <a:endParaRPr kumimoji="1" lang="zh-TW" altLang="en-US" sz="1956">
              <a:solidFill>
                <a:srgbClr val="000000"/>
              </a:solidFill>
              <a:ea typeface="新細明體" panose="02020500000000000000" pitchFamily="18" charset="-120"/>
            </a:endParaRPr>
          </a:p>
        </p:txBody>
      </p:sp>
      <p:sp>
        <p:nvSpPr>
          <p:cNvPr id="205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prstTxWarp prst="textNoShape">
              <a:avLst/>
            </a:prstTxWarp>
          </a:bodyPr>
          <a:lstStyle/>
          <a:p>
            <a:pPr lvl="0"/>
            <a:r>
              <a:rPr lang="zh-TW" altLang="en-US"/>
              <a:t>按一下以編輯母片標題樣式</a:t>
            </a:r>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defTabSz="975372" eaLnBrk="1" hangingPunct="1">
              <a:defRPr kumimoji="1" sz="1511">
                <a:solidFill>
                  <a:srgbClr val="000000"/>
                </a:solidFill>
                <a:latin typeface="Arial"/>
                <a:ea typeface="新細明體" pitchFamily="18" charset="-120"/>
              </a:defRPr>
            </a:lvl1pPr>
          </a:lstStyle>
          <a:p>
            <a:pPr fontAlgn="base">
              <a:spcBef>
                <a:spcPct val="0"/>
              </a:spcBef>
              <a:spcAft>
                <a:spcPct val="0"/>
              </a:spcAft>
              <a:defRPr/>
            </a:pPr>
            <a:endParaRPr lang="en-US" altLang="zh-TW"/>
          </a:p>
        </p:txBody>
      </p:sp>
      <p:sp>
        <p:nvSpPr>
          <p:cNvPr id="9221" name="Rectangle 5"/>
          <p:cNvSpPr>
            <a:spLocks noGrp="1" noChangeArrowheads="1"/>
          </p:cNvSpPr>
          <p:nvPr>
            <p:ph type="ftr" sz="quarter" idx="3"/>
          </p:nvPr>
        </p:nvSpPr>
        <p:spPr bwMode="auto">
          <a:xfrm>
            <a:off x="2627313" y="6245225"/>
            <a:ext cx="41767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ctr" defTabSz="975372" eaLnBrk="1" hangingPunct="1">
              <a:defRPr kumimoji="1" sz="1511">
                <a:solidFill>
                  <a:srgbClr val="000000"/>
                </a:solidFill>
                <a:latin typeface="Arial"/>
                <a:ea typeface="新細明體" pitchFamily="18" charset="-120"/>
              </a:defRPr>
            </a:lvl1pPr>
          </a:lstStyle>
          <a:p>
            <a:pPr fontAlgn="base">
              <a:spcBef>
                <a:spcPct val="0"/>
              </a:spcBef>
              <a:spcAft>
                <a:spcPct val="0"/>
              </a:spcAft>
              <a:defRPr/>
            </a:pPr>
            <a:endParaRPr lang="zh-TW" altLang="zh-TW"/>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r" defTabSz="975372" eaLnBrk="1" hangingPunct="1">
              <a:defRPr kumimoji="1" sz="1511">
                <a:solidFill>
                  <a:srgbClr val="000000"/>
                </a:solidFill>
                <a:latin typeface="Arial"/>
                <a:ea typeface="新細明體" pitchFamily="18" charset="-120"/>
              </a:defRPr>
            </a:lvl1pPr>
          </a:lstStyle>
          <a:p>
            <a:pPr fontAlgn="base">
              <a:spcBef>
                <a:spcPct val="0"/>
              </a:spcBef>
              <a:spcAft>
                <a:spcPct val="0"/>
              </a:spcAft>
              <a:defRPr/>
            </a:pPr>
            <a:fld id="{ACEE3E0A-09C3-446E-90DD-ABE0417B5AB1}" type="slidenum">
              <a:rPr lang="en-US" altLang="zh-TW"/>
              <a:pPr fontAlgn="base">
                <a:spcBef>
                  <a:spcPct val="0"/>
                </a:spcBef>
                <a:spcAft>
                  <a:spcPct val="0"/>
                </a:spcAft>
                <a:defRPr/>
              </a:pPr>
              <a:t>‹#›</a:t>
            </a:fld>
            <a:endParaRPr lang="en-US" altLang="zh-TW" dirty="0"/>
          </a:p>
        </p:txBody>
      </p:sp>
      <p:pic>
        <p:nvPicPr>
          <p:cNvPr id="2056" name="Picture 7" descr="舊院區全貌"/>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1979613"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logo"/>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704138" y="0"/>
            <a:ext cx="1439862" cy="692150"/>
          </a:xfrm>
          <a:prstGeom prst="rect">
            <a:avLst/>
          </a:prstGeom>
          <a:noFill/>
          <a:ln>
            <a:noFill/>
          </a:ln>
          <a:extLst>
            <a:ext uri="{909E8E84-426E-40DD-AFC4-6F175D3DCCD1}">
              <a14:hiddenFill xmlns:a14="http://schemas.microsoft.com/office/drawing/2010/main">
                <a:solidFill>
                  <a:schemeClr val="accent1">
                    <a:alpha val="0"/>
                  </a:schemeClr>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6293282"/>
      </p:ext>
    </p:extLst>
  </p:cSld>
  <p:clrMap bg1="lt1" tx1="dk1" bg2="lt2" tx2="dk2" accent1="accent1" accent2="accent2" accent3="accent3" accent4="accent4" accent5="accent5" accent6="accent6" hlink="hlink" folHlink="folHlink"/>
  <p:sldLayoutIdLst>
    <p:sldLayoutId id="2147504342" r:id="rId1"/>
    <p:sldLayoutId id="2147504343" r:id="rId2"/>
    <p:sldLayoutId id="2147504344" r:id="rId3"/>
    <p:sldLayoutId id="2147504345" r:id="rId4"/>
    <p:sldLayoutId id="2147504346" r:id="rId5"/>
    <p:sldLayoutId id="2147504347" r:id="rId6"/>
    <p:sldLayoutId id="2147504348" r:id="rId7"/>
    <p:sldLayoutId id="2147504349" r:id="rId8"/>
    <p:sldLayoutId id="2147504350" r:id="rId9"/>
    <p:sldLayoutId id="2147504351" r:id="rId10"/>
    <p:sldLayoutId id="2147504352" r:id="rId11"/>
    <p:sldLayoutId id="2147504353" r:id="rId12"/>
    <p:sldLayoutId id="2147504355" r:id="rId13"/>
    <p:sldLayoutId id="2147504356" r:id="rId14"/>
    <p:sldLayoutId id="2147504357" r:id="rId15"/>
    <p:sldLayoutId id="2147504358" r:id="rId16"/>
  </p:sldLayoutIdLst>
  <p:transition>
    <p:wipe dir="r"/>
  </p:transition>
  <p:hf sldNum="0" hdr="0" ftr="0" dt="0"/>
  <p:txStyles>
    <p:titleStyle>
      <a:lvl1pPr algn="ctr" rtl="0" eaLnBrk="0" fontAlgn="base" hangingPunct="0">
        <a:spcBef>
          <a:spcPct val="0"/>
        </a:spcBef>
        <a:spcAft>
          <a:spcPct val="0"/>
        </a:spcAft>
        <a:defRPr kumimoji="1" sz="3800" b="1">
          <a:solidFill>
            <a:srgbClr val="993366"/>
          </a:solidFill>
          <a:latin typeface="+mj-lt"/>
          <a:ea typeface="+mj-ea"/>
          <a:cs typeface="+mj-cs"/>
        </a:defRPr>
      </a:lvl1pPr>
      <a:lvl2pPr algn="ctr" rtl="0" eaLnBrk="0" fontAlgn="base" hangingPunct="0">
        <a:spcBef>
          <a:spcPct val="0"/>
        </a:spcBef>
        <a:spcAft>
          <a:spcPct val="0"/>
        </a:spcAft>
        <a:defRPr kumimoji="1" sz="3800" b="1">
          <a:solidFill>
            <a:srgbClr val="993366"/>
          </a:solidFill>
          <a:latin typeface="Arial" pitchFamily="34" charset="0"/>
          <a:ea typeface="標楷體" pitchFamily="65" charset="-120"/>
          <a:cs typeface="Arial" pitchFamily="34" charset="0"/>
        </a:defRPr>
      </a:lvl2pPr>
      <a:lvl3pPr algn="ctr" rtl="0" eaLnBrk="0" fontAlgn="base" hangingPunct="0">
        <a:spcBef>
          <a:spcPct val="0"/>
        </a:spcBef>
        <a:spcAft>
          <a:spcPct val="0"/>
        </a:spcAft>
        <a:defRPr kumimoji="1" sz="3800" b="1">
          <a:solidFill>
            <a:srgbClr val="993366"/>
          </a:solidFill>
          <a:latin typeface="Arial" pitchFamily="34" charset="0"/>
          <a:ea typeface="標楷體" pitchFamily="65" charset="-120"/>
          <a:cs typeface="Arial" pitchFamily="34" charset="0"/>
        </a:defRPr>
      </a:lvl3pPr>
      <a:lvl4pPr algn="ctr" rtl="0" eaLnBrk="0" fontAlgn="base" hangingPunct="0">
        <a:spcBef>
          <a:spcPct val="0"/>
        </a:spcBef>
        <a:spcAft>
          <a:spcPct val="0"/>
        </a:spcAft>
        <a:defRPr kumimoji="1" sz="3800" b="1">
          <a:solidFill>
            <a:srgbClr val="993366"/>
          </a:solidFill>
          <a:latin typeface="Arial" pitchFamily="34" charset="0"/>
          <a:ea typeface="標楷體" pitchFamily="65" charset="-120"/>
          <a:cs typeface="Arial" pitchFamily="34" charset="0"/>
        </a:defRPr>
      </a:lvl4pPr>
      <a:lvl5pPr algn="ctr" rtl="0" eaLnBrk="0" fontAlgn="base" hangingPunct="0">
        <a:spcBef>
          <a:spcPct val="0"/>
        </a:spcBef>
        <a:spcAft>
          <a:spcPct val="0"/>
        </a:spcAft>
        <a:defRPr kumimoji="1" sz="3800" b="1">
          <a:solidFill>
            <a:srgbClr val="993366"/>
          </a:solidFill>
          <a:latin typeface="Arial" pitchFamily="34" charset="0"/>
          <a:ea typeface="標楷體" pitchFamily="65" charset="-120"/>
          <a:cs typeface="Arial" pitchFamily="34" charset="0"/>
        </a:defRPr>
      </a:lvl5pPr>
      <a:lvl6pPr marL="487686" algn="ctr" rtl="0" fontAlgn="base">
        <a:spcBef>
          <a:spcPct val="0"/>
        </a:spcBef>
        <a:spcAft>
          <a:spcPct val="0"/>
        </a:spcAft>
        <a:defRPr kumimoji="1" sz="3822" b="1">
          <a:solidFill>
            <a:srgbClr val="993366"/>
          </a:solidFill>
          <a:latin typeface="Arial" pitchFamily="34" charset="0"/>
          <a:ea typeface="標楷體" pitchFamily="65" charset="-120"/>
          <a:cs typeface="Arial" pitchFamily="34" charset="0"/>
        </a:defRPr>
      </a:lvl6pPr>
      <a:lvl7pPr marL="975372" algn="ctr" rtl="0" fontAlgn="base">
        <a:spcBef>
          <a:spcPct val="0"/>
        </a:spcBef>
        <a:spcAft>
          <a:spcPct val="0"/>
        </a:spcAft>
        <a:defRPr kumimoji="1" sz="3822" b="1">
          <a:solidFill>
            <a:srgbClr val="993366"/>
          </a:solidFill>
          <a:latin typeface="Arial" pitchFamily="34" charset="0"/>
          <a:ea typeface="標楷體" pitchFamily="65" charset="-120"/>
          <a:cs typeface="Arial" pitchFamily="34" charset="0"/>
        </a:defRPr>
      </a:lvl7pPr>
      <a:lvl8pPr marL="1463058" algn="ctr" rtl="0" fontAlgn="base">
        <a:spcBef>
          <a:spcPct val="0"/>
        </a:spcBef>
        <a:spcAft>
          <a:spcPct val="0"/>
        </a:spcAft>
        <a:defRPr kumimoji="1" sz="3822" b="1">
          <a:solidFill>
            <a:srgbClr val="993366"/>
          </a:solidFill>
          <a:latin typeface="Arial" pitchFamily="34" charset="0"/>
          <a:ea typeface="標楷體" pitchFamily="65" charset="-120"/>
          <a:cs typeface="Arial" pitchFamily="34" charset="0"/>
        </a:defRPr>
      </a:lvl8pPr>
      <a:lvl9pPr marL="1950744" algn="ctr" rtl="0" fontAlgn="base">
        <a:spcBef>
          <a:spcPct val="0"/>
        </a:spcBef>
        <a:spcAft>
          <a:spcPct val="0"/>
        </a:spcAft>
        <a:defRPr kumimoji="1" sz="3822" b="1">
          <a:solidFill>
            <a:srgbClr val="993366"/>
          </a:solidFill>
          <a:latin typeface="Arial" pitchFamily="34" charset="0"/>
          <a:ea typeface="標楷體" pitchFamily="65" charset="-120"/>
          <a:cs typeface="Arial" pitchFamily="34" charset="0"/>
        </a:defRPr>
      </a:lvl9pPr>
    </p:titleStyle>
    <p:bodyStyle>
      <a:lvl1pPr marL="365125" indent="-365125" algn="l" rtl="0" eaLnBrk="0" fontAlgn="base" hangingPunct="0">
        <a:spcBef>
          <a:spcPct val="20000"/>
        </a:spcBef>
        <a:spcAft>
          <a:spcPct val="0"/>
        </a:spcAft>
        <a:buClr>
          <a:srgbClr val="006600"/>
        </a:buClr>
        <a:buFont typeface="Wingdings" panose="05000000000000000000" pitchFamily="2" charset="2"/>
        <a:buChar char="v"/>
        <a:defRPr kumimoji="1" sz="3300">
          <a:solidFill>
            <a:schemeClr val="tx1"/>
          </a:solidFill>
          <a:latin typeface="+mn-lt"/>
          <a:ea typeface="+mn-ea"/>
          <a:cs typeface="+mn-cs"/>
        </a:defRPr>
      </a:lvl1pPr>
      <a:lvl2pPr marL="790575" indent="-304800" algn="l" rtl="0" eaLnBrk="0" fontAlgn="base" hangingPunct="0">
        <a:spcBef>
          <a:spcPct val="20000"/>
        </a:spcBef>
        <a:spcAft>
          <a:spcPct val="0"/>
        </a:spcAft>
        <a:buClr>
          <a:srgbClr val="CC3399"/>
        </a:buClr>
        <a:buSzPct val="80000"/>
        <a:buFont typeface="Wingdings" panose="05000000000000000000" pitchFamily="2" charset="2"/>
        <a:buChar char="u"/>
        <a:defRPr kumimoji="1" sz="3000">
          <a:solidFill>
            <a:schemeClr val="tx1"/>
          </a:solidFill>
          <a:latin typeface="+mn-lt"/>
          <a:ea typeface="+mn-ea"/>
          <a:cs typeface="+mn-cs"/>
        </a:defRPr>
      </a:lvl2pPr>
      <a:lvl3pPr marL="1219200" indent="-241300" algn="l" rtl="0" eaLnBrk="0" fontAlgn="base" hangingPunct="0">
        <a:spcBef>
          <a:spcPct val="20000"/>
        </a:spcBef>
        <a:spcAft>
          <a:spcPct val="0"/>
        </a:spcAft>
        <a:buClr>
          <a:srgbClr val="0066FF"/>
        </a:buClr>
        <a:buSzPct val="75000"/>
        <a:buFont typeface="Wingdings" panose="05000000000000000000" pitchFamily="2" charset="2"/>
        <a:buChar char="n"/>
        <a:defRPr kumimoji="1" sz="2500">
          <a:solidFill>
            <a:schemeClr val="tx1"/>
          </a:solidFill>
          <a:latin typeface="+mn-lt"/>
          <a:ea typeface="+mn-ea"/>
          <a:cs typeface="+mn-cs"/>
        </a:defRPr>
      </a:lvl3pPr>
      <a:lvl4pPr marL="1704975" indent="-241300" algn="l" rtl="0" eaLnBrk="0" fontAlgn="base" hangingPunct="0">
        <a:spcBef>
          <a:spcPct val="20000"/>
        </a:spcBef>
        <a:spcAft>
          <a:spcPct val="0"/>
        </a:spcAft>
        <a:buChar char="–"/>
        <a:defRPr kumimoji="1" sz="2100">
          <a:solidFill>
            <a:schemeClr val="tx1"/>
          </a:solidFill>
          <a:latin typeface="+mn-lt"/>
          <a:ea typeface="+mn-ea"/>
          <a:cs typeface="+mn-cs"/>
        </a:defRPr>
      </a:lvl4pPr>
      <a:lvl5pPr marL="2193925" indent="-241300" algn="l" rtl="0" eaLnBrk="0" fontAlgn="base" hangingPunct="0">
        <a:spcBef>
          <a:spcPct val="20000"/>
        </a:spcBef>
        <a:spcAft>
          <a:spcPct val="0"/>
        </a:spcAft>
        <a:buChar char="»"/>
        <a:defRPr kumimoji="1" sz="2100">
          <a:solidFill>
            <a:schemeClr val="tx1"/>
          </a:solidFill>
          <a:latin typeface="+mn-lt"/>
          <a:ea typeface="+mn-ea"/>
          <a:cs typeface="+mn-cs"/>
        </a:defRPr>
      </a:lvl5pPr>
      <a:lvl6pPr marL="2682274" indent="-243843" algn="l" rtl="0" fontAlgn="base">
        <a:spcBef>
          <a:spcPct val="20000"/>
        </a:spcBef>
        <a:spcAft>
          <a:spcPct val="0"/>
        </a:spcAft>
        <a:buChar char="»"/>
        <a:defRPr kumimoji="1" sz="2133">
          <a:solidFill>
            <a:schemeClr val="tx1"/>
          </a:solidFill>
          <a:latin typeface="+mn-lt"/>
          <a:ea typeface="+mn-ea"/>
          <a:cs typeface="+mn-cs"/>
        </a:defRPr>
      </a:lvl6pPr>
      <a:lvl7pPr marL="3169960" indent="-243843" algn="l" rtl="0" fontAlgn="base">
        <a:spcBef>
          <a:spcPct val="20000"/>
        </a:spcBef>
        <a:spcAft>
          <a:spcPct val="0"/>
        </a:spcAft>
        <a:buChar char="»"/>
        <a:defRPr kumimoji="1" sz="2133">
          <a:solidFill>
            <a:schemeClr val="tx1"/>
          </a:solidFill>
          <a:latin typeface="+mn-lt"/>
          <a:ea typeface="+mn-ea"/>
          <a:cs typeface="+mn-cs"/>
        </a:defRPr>
      </a:lvl7pPr>
      <a:lvl8pPr marL="3657646" indent="-243843" algn="l" rtl="0" fontAlgn="base">
        <a:spcBef>
          <a:spcPct val="20000"/>
        </a:spcBef>
        <a:spcAft>
          <a:spcPct val="0"/>
        </a:spcAft>
        <a:buChar char="»"/>
        <a:defRPr kumimoji="1" sz="2133">
          <a:solidFill>
            <a:schemeClr val="tx1"/>
          </a:solidFill>
          <a:latin typeface="+mn-lt"/>
          <a:ea typeface="+mn-ea"/>
          <a:cs typeface="+mn-cs"/>
        </a:defRPr>
      </a:lvl8pPr>
      <a:lvl9pPr marL="4145332" indent="-243843" algn="l" rtl="0" fontAlgn="base">
        <a:spcBef>
          <a:spcPct val="20000"/>
        </a:spcBef>
        <a:spcAft>
          <a:spcPct val="0"/>
        </a:spcAft>
        <a:buChar char="»"/>
        <a:defRPr kumimoji="1" sz="2133">
          <a:solidFill>
            <a:schemeClr val="tx1"/>
          </a:solidFill>
          <a:latin typeface="+mn-lt"/>
          <a:ea typeface="+mn-ea"/>
          <a:cs typeface="+mn-cs"/>
        </a:defRPr>
      </a:lvl9pPr>
    </p:bodyStyle>
    <p:otherStyle>
      <a:defPPr>
        <a:defRPr lang="zh-TW"/>
      </a:defPPr>
      <a:lvl1pPr marL="0" algn="l" defTabSz="975372" rtl="0" eaLnBrk="1" latinLnBrk="0" hangingPunct="1">
        <a:defRPr sz="1956" kern="1200">
          <a:solidFill>
            <a:schemeClr val="tx1"/>
          </a:solidFill>
          <a:latin typeface="+mn-lt"/>
          <a:ea typeface="+mn-ea"/>
          <a:cs typeface="+mn-cs"/>
        </a:defRPr>
      </a:lvl1pPr>
      <a:lvl2pPr marL="487686" algn="l" defTabSz="975372" rtl="0" eaLnBrk="1" latinLnBrk="0" hangingPunct="1">
        <a:defRPr sz="1956" kern="1200">
          <a:solidFill>
            <a:schemeClr val="tx1"/>
          </a:solidFill>
          <a:latin typeface="+mn-lt"/>
          <a:ea typeface="+mn-ea"/>
          <a:cs typeface="+mn-cs"/>
        </a:defRPr>
      </a:lvl2pPr>
      <a:lvl3pPr marL="975372" algn="l" defTabSz="975372" rtl="0" eaLnBrk="1" latinLnBrk="0" hangingPunct="1">
        <a:defRPr sz="1956" kern="1200">
          <a:solidFill>
            <a:schemeClr val="tx1"/>
          </a:solidFill>
          <a:latin typeface="+mn-lt"/>
          <a:ea typeface="+mn-ea"/>
          <a:cs typeface="+mn-cs"/>
        </a:defRPr>
      </a:lvl3pPr>
      <a:lvl4pPr marL="1463058" algn="l" defTabSz="975372" rtl="0" eaLnBrk="1" latinLnBrk="0" hangingPunct="1">
        <a:defRPr sz="1956" kern="1200">
          <a:solidFill>
            <a:schemeClr val="tx1"/>
          </a:solidFill>
          <a:latin typeface="+mn-lt"/>
          <a:ea typeface="+mn-ea"/>
          <a:cs typeface="+mn-cs"/>
        </a:defRPr>
      </a:lvl4pPr>
      <a:lvl5pPr marL="1950744" algn="l" defTabSz="975372" rtl="0" eaLnBrk="1" latinLnBrk="0" hangingPunct="1">
        <a:defRPr sz="1956" kern="1200">
          <a:solidFill>
            <a:schemeClr val="tx1"/>
          </a:solidFill>
          <a:latin typeface="+mn-lt"/>
          <a:ea typeface="+mn-ea"/>
          <a:cs typeface="+mn-cs"/>
        </a:defRPr>
      </a:lvl5pPr>
      <a:lvl6pPr marL="2438430" algn="l" defTabSz="975372" rtl="0" eaLnBrk="1" latinLnBrk="0" hangingPunct="1">
        <a:defRPr sz="1956" kern="1200">
          <a:solidFill>
            <a:schemeClr val="tx1"/>
          </a:solidFill>
          <a:latin typeface="+mn-lt"/>
          <a:ea typeface="+mn-ea"/>
          <a:cs typeface="+mn-cs"/>
        </a:defRPr>
      </a:lvl6pPr>
      <a:lvl7pPr marL="2926117" algn="l" defTabSz="975372" rtl="0" eaLnBrk="1" latinLnBrk="0" hangingPunct="1">
        <a:defRPr sz="1956" kern="1200">
          <a:solidFill>
            <a:schemeClr val="tx1"/>
          </a:solidFill>
          <a:latin typeface="+mn-lt"/>
          <a:ea typeface="+mn-ea"/>
          <a:cs typeface="+mn-cs"/>
        </a:defRPr>
      </a:lvl7pPr>
      <a:lvl8pPr marL="3413803" algn="l" defTabSz="975372" rtl="0" eaLnBrk="1" latinLnBrk="0" hangingPunct="1">
        <a:defRPr sz="1956" kern="1200">
          <a:solidFill>
            <a:schemeClr val="tx1"/>
          </a:solidFill>
          <a:latin typeface="+mn-lt"/>
          <a:ea typeface="+mn-ea"/>
          <a:cs typeface="+mn-cs"/>
        </a:defRPr>
      </a:lvl8pPr>
      <a:lvl9pPr marL="3901489" algn="l" defTabSz="975372" rtl="0" eaLnBrk="1" latinLnBrk="0" hangingPunct="1">
        <a:defRPr sz="1956"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FEAF5"/>
            </a:gs>
            <a:gs pos="100000">
              <a:srgbClr val="77A5D3"/>
            </a:gs>
          </a:gsLst>
          <a:lin ang="5400000" scaled="1"/>
        </a:gradFill>
        <a:effectLst/>
      </p:bgPr>
    </p:bg>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9219" name="Rectangle 8"/>
          <p:cNvSpPr>
            <a:spLocks noChangeArrowheads="1"/>
          </p:cNvSpPr>
          <p:nvPr/>
        </p:nvSpPr>
        <p:spPr bwMode="auto">
          <a:xfrm>
            <a:off x="1979613" y="0"/>
            <a:ext cx="7164387" cy="1457325"/>
          </a:xfrm>
          <a:prstGeom prst="rect">
            <a:avLst/>
          </a:prstGeom>
          <a:gradFill rotWithShape="1">
            <a:gsLst>
              <a:gs pos="0">
                <a:srgbClr val="A4C3E2"/>
              </a:gs>
              <a:gs pos="100000">
                <a:srgbClr val="77A5D3"/>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9728" tIns="54864" rIns="109728" bIns="54864" anchor="ctr"/>
          <a:lstStyle>
            <a:lvl1pPr defTabSz="1096963">
              <a:defRPr kumimoji="1">
                <a:solidFill>
                  <a:schemeClr val="tx1"/>
                </a:solidFill>
                <a:latin typeface="Calibri" panose="020F0502020204030204" pitchFamily="34" charset="0"/>
                <a:ea typeface="新細明體" panose="02020500000000000000" pitchFamily="18" charset="-120"/>
              </a:defRPr>
            </a:lvl1pPr>
            <a:lvl2pPr marL="742950" indent="-285750" defTabSz="1096963">
              <a:defRPr kumimoji="1">
                <a:solidFill>
                  <a:schemeClr val="tx1"/>
                </a:solidFill>
                <a:latin typeface="Calibri" panose="020F0502020204030204" pitchFamily="34" charset="0"/>
                <a:ea typeface="新細明體" panose="02020500000000000000" pitchFamily="18" charset="-120"/>
              </a:defRPr>
            </a:lvl2pPr>
            <a:lvl3pPr marL="1143000" indent="-228600" defTabSz="1096963">
              <a:defRPr kumimoji="1">
                <a:solidFill>
                  <a:schemeClr val="tx1"/>
                </a:solidFill>
                <a:latin typeface="Calibri" panose="020F0502020204030204" pitchFamily="34" charset="0"/>
                <a:ea typeface="新細明體" panose="02020500000000000000" pitchFamily="18" charset="-120"/>
              </a:defRPr>
            </a:lvl3pPr>
            <a:lvl4pPr marL="1600200" indent="-228600" defTabSz="1096963">
              <a:defRPr kumimoji="1">
                <a:solidFill>
                  <a:schemeClr val="tx1"/>
                </a:solidFill>
                <a:latin typeface="Calibri" panose="020F0502020204030204" pitchFamily="34" charset="0"/>
                <a:ea typeface="新細明體" panose="02020500000000000000" pitchFamily="18" charset="-120"/>
              </a:defRPr>
            </a:lvl4pPr>
            <a:lvl5pPr marL="2057400" indent="-228600" defTabSz="1096963">
              <a:defRPr kumimoji="1">
                <a:solidFill>
                  <a:schemeClr val="tx1"/>
                </a:solidFill>
                <a:latin typeface="Calibri" panose="020F0502020204030204" pitchFamily="34" charset="0"/>
                <a:ea typeface="新細明體" panose="02020500000000000000" pitchFamily="18" charset="-120"/>
              </a:defRPr>
            </a:lvl5pPr>
            <a:lvl6pPr marL="25146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6pPr>
            <a:lvl7pPr marL="29718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7pPr>
            <a:lvl8pPr marL="34290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8pPr>
            <a:lvl9pPr marL="3886200" indent="-228600" defTabSz="1096963" eaLnBrk="0" fontAlgn="base" hangingPunct="0">
              <a:spcBef>
                <a:spcPct val="0"/>
              </a:spcBef>
              <a:spcAft>
                <a:spcPct val="0"/>
              </a:spcAft>
              <a:defRPr kumimoji="1">
                <a:solidFill>
                  <a:schemeClr val="tx1"/>
                </a:solidFill>
                <a:latin typeface="Calibri" panose="020F0502020204030204" pitchFamily="34" charset="0"/>
                <a:ea typeface="新細明體" panose="02020500000000000000" pitchFamily="18" charset="-120"/>
              </a:defRPr>
            </a:lvl9pPr>
          </a:lstStyle>
          <a:p>
            <a:pPr fontAlgn="base">
              <a:spcBef>
                <a:spcPct val="0"/>
              </a:spcBef>
              <a:spcAft>
                <a:spcPct val="0"/>
              </a:spcAft>
              <a:defRPr/>
            </a:pPr>
            <a:endParaRPr lang="zh-TW" altLang="en-US" sz="2200">
              <a:solidFill>
                <a:srgbClr val="000000"/>
              </a:solidFill>
              <a:latin typeface="Arial" panose="020B0604020202020204" pitchFamily="34" charset="0"/>
            </a:endParaRPr>
          </a:p>
        </p:txBody>
      </p:sp>
      <p:sp>
        <p:nvSpPr>
          <p:cNvPr id="819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prstTxWarp prst="textNoShape">
              <a:avLst/>
            </a:prstTxWarp>
          </a:bodyPr>
          <a:lstStyle/>
          <a:p>
            <a:pPr lvl="0"/>
            <a:r>
              <a:rPr lang="zh-TW" altLang="en-US"/>
              <a:t>按一下以編輯母片標題樣式</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defTabSz="1097280" eaLnBrk="1" hangingPunct="1">
              <a:defRPr kumimoji="1" sz="1700">
                <a:solidFill>
                  <a:srgbClr val="000000"/>
                </a:solidFill>
                <a:latin typeface="Arial"/>
                <a:ea typeface="新細明體" pitchFamily="18" charset="-120"/>
              </a:defRPr>
            </a:lvl1pPr>
          </a:lstStyle>
          <a:p>
            <a:pPr fontAlgn="base">
              <a:spcBef>
                <a:spcPct val="0"/>
              </a:spcBef>
              <a:spcAft>
                <a:spcPct val="0"/>
              </a:spcAft>
              <a:defRPr/>
            </a:pPr>
            <a:endParaRPr lang="en-US" altLang="zh-TW"/>
          </a:p>
        </p:txBody>
      </p:sp>
      <p:sp>
        <p:nvSpPr>
          <p:cNvPr id="9221" name="Rectangle 5"/>
          <p:cNvSpPr>
            <a:spLocks noGrp="1" noChangeArrowheads="1"/>
          </p:cNvSpPr>
          <p:nvPr>
            <p:ph type="ftr" sz="quarter" idx="3"/>
          </p:nvPr>
        </p:nvSpPr>
        <p:spPr bwMode="auto">
          <a:xfrm>
            <a:off x="2627313" y="6245225"/>
            <a:ext cx="41767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ctr" defTabSz="1097280" eaLnBrk="1" hangingPunct="1">
              <a:defRPr kumimoji="1" sz="1700">
                <a:solidFill>
                  <a:srgbClr val="000000"/>
                </a:solidFill>
                <a:latin typeface="Arial"/>
                <a:ea typeface="新細明體" pitchFamily="18" charset="-120"/>
              </a:defRPr>
            </a:lvl1pPr>
          </a:lstStyle>
          <a:p>
            <a:pPr fontAlgn="base">
              <a:spcBef>
                <a:spcPct val="0"/>
              </a:spcBef>
              <a:spcAft>
                <a:spcPct val="0"/>
              </a:spcAft>
              <a:defRPr/>
            </a:pPr>
            <a:endParaRPr lang="zh-TW" altLang="zh-TW"/>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t" anchorCtr="0" compatLnSpc="1">
            <a:prstTxWarp prst="textNoShape">
              <a:avLst/>
            </a:prstTxWarp>
          </a:bodyPr>
          <a:lstStyle>
            <a:lvl1pPr algn="r" defTabSz="1097280" eaLnBrk="1" hangingPunct="1">
              <a:defRPr kumimoji="1" sz="1700">
                <a:solidFill>
                  <a:srgbClr val="000000"/>
                </a:solidFill>
                <a:latin typeface="Arial"/>
                <a:ea typeface="新細明體" pitchFamily="18" charset="-120"/>
              </a:defRPr>
            </a:lvl1pPr>
          </a:lstStyle>
          <a:p>
            <a:pPr fontAlgn="base">
              <a:spcBef>
                <a:spcPct val="0"/>
              </a:spcBef>
              <a:spcAft>
                <a:spcPct val="0"/>
              </a:spcAft>
              <a:defRPr/>
            </a:pPr>
            <a:fld id="{FACE7B2B-9782-4D70-81D8-144068B3C103}" type="slidenum">
              <a:rPr lang="en-US" altLang="zh-TW"/>
              <a:pPr fontAlgn="base">
                <a:spcBef>
                  <a:spcPct val="0"/>
                </a:spcBef>
                <a:spcAft>
                  <a:spcPct val="0"/>
                </a:spcAft>
                <a:defRPr/>
              </a:pPr>
              <a:t>‹#›</a:t>
            </a:fld>
            <a:endParaRPr lang="en-US" altLang="zh-TW" dirty="0"/>
          </a:p>
        </p:txBody>
      </p:sp>
      <p:pic>
        <p:nvPicPr>
          <p:cNvPr id="8200" name="Picture 7" descr="舊院區全貌"/>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979613"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descr="logo"/>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704138" y="0"/>
            <a:ext cx="1439862" cy="692150"/>
          </a:xfrm>
          <a:prstGeom prst="rect">
            <a:avLst/>
          </a:prstGeom>
          <a:noFill/>
          <a:ln>
            <a:noFill/>
          </a:ln>
          <a:extLst>
            <a:ext uri="{909E8E84-426E-40DD-AFC4-6F175D3DCCD1}">
              <a14:hiddenFill xmlns:a14="http://schemas.microsoft.com/office/drawing/2010/main">
                <a:solidFill>
                  <a:schemeClr val="accent1">
                    <a:alpha val="0"/>
                  </a:schemeClr>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5004446"/>
      </p:ext>
    </p:extLst>
  </p:cSld>
  <p:clrMap bg1="lt1" tx1="dk1" bg2="lt2" tx2="dk2" accent1="accent1" accent2="accent2" accent3="accent3" accent4="accent4" accent5="accent5" accent6="accent6" hlink="hlink" folHlink="folHlink"/>
  <p:sldLayoutIdLst>
    <p:sldLayoutId id="2147504425" r:id="rId1"/>
    <p:sldLayoutId id="2147504426" r:id="rId2"/>
    <p:sldLayoutId id="2147504427" r:id="rId3"/>
    <p:sldLayoutId id="2147504428" r:id="rId4"/>
    <p:sldLayoutId id="2147504429" r:id="rId5"/>
    <p:sldLayoutId id="2147504430" r:id="rId6"/>
    <p:sldLayoutId id="2147504431" r:id="rId7"/>
    <p:sldLayoutId id="2147504432" r:id="rId8"/>
    <p:sldLayoutId id="2147504433" r:id="rId9"/>
    <p:sldLayoutId id="2147504434" r:id="rId10"/>
    <p:sldLayoutId id="2147504435" r:id="rId11"/>
    <p:sldLayoutId id="2147504436" r:id="rId12"/>
    <p:sldLayoutId id="2147504437" r:id="rId13"/>
    <p:sldLayoutId id="2147504438" r:id="rId14"/>
  </p:sldLayoutIdLst>
  <p:transition>
    <p:wipe dir="r"/>
  </p:transition>
  <p:hf sldNum="0" hdr="0" ftr="0" dt="0"/>
  <p:txStyles>
    <p:titleStyle>
      <a:lvl1pPr algn="ctr" rtl="0" eaLnBrk="0" fontAlgn="base" hangingPunct="0">
        <a:spcBef>
          <a:spcPct val="0"/>
        </a:spcBef>
        <a:spcAft>
          <a:spcPct val="0"/>
        </a:spcAft>
        <a:defRPr kumimoji="1" sz="4300" b="1">
          <a:solidFill>
            <a:srgbClr val="993366"/>
          </a:solidFill>
          <a:latin typeface="+mj-lt"/>
          <a:ea typeface="+mj-ea"/>
          <a:cs typeface="+mj-cs"/>
        </a:defRPr>
      </a:lvl1pPr>
      <a:lvl2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2pPr>
      <a:lvl3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3pPr>
      <a:lvl4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4pPr>
      <a:lvl5pPr algn="ctr" rtl="0" eaLnBrk="0" fontAlgn="base" hangingPunct="0">
        <a:spcBef>
          <a:spcPct val="0"/>
        </a:spcBef>
        <a:spcAft>
          <a:spcPct val="0"/>
        </a:spcAft>
        <a:defRPr kumimoji="1" sz="4300" b="1">
          <a:solidFill>
            <a:srgbClr val="993366"/>
          </a:solidFill>
          <a:latin typeface="Arial" pitchFamily="34" charset="0"/>
          <a:ea typeface="標楷體" pitchFamily="65" charset="-120"/>
          <a:cs typeface="Arial" pitchFamily="34" charset="0"/>
        </a:defRPr>
      </a:lvl5pPr>
      <a:lvl6pPr marL="54864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6pPr>
      <a:lvl7pPr marL="109728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7pPr>
      <a:lvl8pPr marL="164592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8pPr>
      <a:lvl9pPr marL="2194560" algn="ctr" rtl="0" fontAlgn="base">
        <a:spcBef>
          <a:spcPct val="0"/>
        </a:spcBef>
        <a:spcAft>
          <a:spcPct val="0"/>
        </a:spcAft>
        <a:defRPr kumimoji="1" sz="4300" b="1">
          <a:solidFill>
            <a:srgbClr val="993366"/>
          </a:solidFill>
          <a:latin typeface="Arial" pitchFamily="34" charset="0"/>
          <a:ea typeface="標楷體" pitchFamily="65" charset="-120"/>
          <a:cs typeface="Arial" pitchFamily="34" charset="0"/>
        </a:defRPr>
      </a:lvl9pPr>
    </p:titleStyle>
    <p:bodyStyle>
      <a:lvl1pPr marL="411163" indent="-411163" algn="l" rtl="0" eaLnBrk="0" fontAlgn="base" hangingPunct="0">
        <a:spcBef>
          <a:spcPct val="20000"/>
        </a:spcBef>
        <a:spcAft>
          <a:spcPct val="0"/>
        </a:spcAft>
        <a:buClr>
          <a:srgbClr val="006600"/>
        </a:buClr>
        <a:buFont typeface="Wingdings" panose="05000000000000000000" pitchFamily="2" charset="2"/>
        <a:buChar char="v"/>
        <a:defRPr kumimoji="1" sz="3800">
          <a:solidFill>
            <a:schemeClr val="tx1"/>
          </a:solidFill>
          <a:latin typeface="+mn-lt"/>
          <a:ea typeface="+mn-ea"/>
          <a:cs typeface="+mn-cs"/>
        </a:defRPr>
      </a:lvl1pPr>
      <a:lvl2pPr marL="890588" indent="-342900" algn="l" rtl="0" eaLnBrk="0" fontAlgn="base" hangingPunct="0">
        <a:spcBef>
          <a:spcPct val="20000"/>
        </a:spcBef>
        <a:spcAft>
          <a:spcPct val="0"/>
        </a:spcAft>
        <a:buClr>
          <a:srgbClr val="CC3399"/>
        </a:buClr>
        <a:buSzPct val="80000"/>
        <a:buFont typeface="Wingdings" panose="05000000000000000000" pitchFamily="2" charset="2"/>
        <a:buChar char="u"/>
        <a:defRPr kumimoji="1" sz="3400">
          <a:solidFill>
            <a:schemeClr val="tx1"/>
          </a:solidFill>
          <a:latin typeface="+mn-lt"/>
          <a:ea typeface="+mn-ea"/>
          <a:cs typeface="+mn-cs"/>
        </a:defRPr>
      </a:lvl2pPr>
      <a:lvl3pPr marL="1371600" indent="-273050" algn="l" rtl="0" eaLnBrk="0" fontAlgn="base" hangingPunct="0">
        <a:spcBef>
          <a:spcPct val="20000"/>
        </a:spcBef>
        <a:spcAft>
          <a:spcPct val="0"/>
        </a:spcAft>
        <a:buClr>
          <a:srgbClr val="0066FF"/>
        </a:buClr>
        <a:buSzPct val="75000"/>
        <a:buFont typeface="Wingdings" panose="05000000000000000000" pitchFamily="2" charset="2"/>
        <a:buChar char="n"/>
        <a:defRPr kumimoji="1" sz="2900">
          <a:solidFill>
            <a:schemeClr val="tx1"/>
          </a:solidFill>
          <a:latin typeface="+mn-lt"/>
          <a:ea typeface="+mn-ea"/>
          <a:cs typeface="+mn-cs"/>
        </a:defRPr>
      </a:lvl3pPr>
      <a:lvl4pPr marL="1919288" indent="-273050" algn="l" rtl="0" eaLnBrk="0" fontAlgn="base" hangingPunct="0">
        <a:spcBef>
          <a:spcPct val="20000"/>
        </a:spcBef>
        <a:spcAft>
          <a:spcPct val="0"/>
        </a:spcAft>
        <a:buChar char="–"/>
        <a:defRPr kumimoji="1" sz="2400">
          <a:solidFill>
            <a:schemeClr val="tx1"/>
          </a:solidFill>
          <a:latin typeface="+mn-lt"/>
          <a:ea typeface="+mn-ea"/>
          <a:cs typeface="+mn-cs"/>
        </a:defRPr>
      </a:lvl4pPr>
      <a:lvl5pPr marL="2468563" indent="-273050" algn="l" rtl="0" eaLnBrk="0" fontAlgn="base" hangingPunct="0">
        <a:spcBef>
          <a:spcPct val="20000"/>
        </a:spcBef>
        <a:spcAft>
          <a:spcPct val="0"/>
        </a:spcAft>
        <a:buChar char="»"/>
        <a:defRPr kumimoji="1" sz="2400">
          <a:solidFill>
            <a:schemeClr val="tx1"/>
          </a:solidFill>
          <a:latin typeface="+mn-lt"/>
          <a:ea typeface="+mn-ea"/>
          <a:cs typeface="+mn-cs"/>
        </a:defRPr>
      </a:lvl5pPr>
      <a:lvl6pPr marL="3017520" indent="-274320" algn="l" rtl="0" fontAlgn="base">
        <a:spcBef>
          <a:spcPct val="20000"/>
        </a:spcBef>
        <a:spcAft>
          <a:spcPct val="0"/>
        </a:spcAft>
        <a:buChar char="»"/>
        <a:defRPr kumimoji="1" sz="2400">
          <a:solidFill>
            <a:schemeClr val="tx1"/>
          </a:solidFill>
          <a:latin typeface="+mn-lt"/>
          <a:ea typeface="+mn-ea"/>
          <a:cs typeface="+mn-cs"/>
        </a:defRPr>
      </a:lvl6pPr>
      <a:lvl7pPr marL="3566160" indent="-274320" algn="l" rtl="0" fontAlgn="base">
        <a:spcBef>
          <a:spcPct val="20000"/>
        </a:spcBef>
        <a:spcAft>
          <a:spcPct val="0"/>
        </a:spcAft>
        <a:buChar char="»"/>
        <a:defRPr kumimoji="1" sz="2400">
          <a:solidFill>
            <a:schemeClr val="tx1"/>
          </a:solidFill>
          <a:latin typeface="+mn-lt"/>
          <a:ea typeface="+mn-ea"/>
          <a:cs typeface="+mn-cs"/>
        </a:defRPr>
      </a:lvl7pPr>
      <a:lvl8pPr marL="4114800" indent="-274320" algn="l" rtl="0" fontAlgn="base">
        <a:spcBef>
          <a:spcPct val="20000"/>
        </a:spcBef>
        <a:spcAft>
          <a:spcPct val="0"/>
        </a:spcAft>
        <a:buChar char="»"/>
        <a:defRPr kumimoji="1" sz="2400">
          <a:solidFill>
            <a:schemeClr val="tx1"/>
          </a:solidFill>
          <a:latin typeface="+mn-lt"/>
          <a:ea typeface="+mn-ea"/>
          <a:cs typeface="+mn-cs"/>
        </a:defRPr>
      </a:lvl8pPr>
      <a:lvl9pPr marL="4663440" indent="-274320" algn="l" rtl="0" fontAlgn="base">
        <a:spcBef>
          <a:spcPct val="20000"/>
        </a:spcBef>
        <a:spcAft>
          <a:spcPct val="0"/>
        </a:spcAft>
        <a:buChar char="»"/>
        <a:defRPr kumimoji="1" sz="2400">
          <a:solidFill>
            <a:schemeClr val="tx1"/>
          </a:solidFill>
          <a:latin typeface="+mn-lt"/>
          <a:ea typeface="+mn-ea"/>
          <a:cs typeface="+mn-cs"/>
        </a:defRPr>
      </a:lvl9pPr>
    </p:bodyStyle>
    <p:otherStyle>
      <a:defPPr>
        <a:defRPr lang="zh-TW"/>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a:p>
            <a:pPr lvl="0"/>
            <a:r>
              <a:rPr lang="en-US"/>
              <a:t>Click to edit Master text styles</a:t>
            </a:r>
          </a:p>
          <a:p>
            <a:pPr lvl="1"/>
            <a:r>
              <a:rPr lang="en-US"/>
              <a:t>Second level</a:t>
            </a:r>
          </a:p>
          <a:p>
            <a:pPr lvl="2"/>
            <a:r>
              <a:rPr lang="en-US"/>
              <a:t>Third level</a:t>
            </a:r>
          </a:p>
          <a:p>
            <a:pPr lvl="3"/>
            <a:r>
              <a:rPr lang="en-US"/>
              <a:t>Fourth level</a:t>
            </a:r>
          </a:p>
          <a:p>
            <a:pPr lvl="3"/>
            <a:endParaRPr lang="en-US"/>
          </a:p>
        </p:txBody>
      </p:sp>
      <p:pic>
        <p:nvPicPr>
          <p:cNvPr id="3076" name="Picture 9" descr="a"/>
          <p:cNvPicPr>
            <a:picLocks noChangeAspect="1" noChangeArrowheads="1"/>
          </p:cNvPicPr>
          <p:nvPr/>
        </p:nvPicPr>
        <p:blipFill>
          <a:blip r:embed="rId13">
            <a:extLst>
              <a:ext uri="{28A0092B-C50C-407E-A947-70E740481C1C}">
                <a14:useLocalDpi xmlns:a14="http://schemas.microsoft.com/office/drawing/2010/main" val="0"/>
              </a:ext>
            </a:extLst>
          </a:blip>
          <a:srcRect l="50235" t="49174" r="20784" b="27605"/>
          <a:stretch>
            <a:fillRect/>
          </a:stretch>
        </p:blipFill>
        <p:spPr bwMode="auto">
          <a:xfrm>
            <a:off x="7108825" y="4562475"/>
            <a:ext cx="2035175" cy="2306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0875671"/>
      </p:ext>
    </p:extLst>
  </p:cSld>
  <p:clrMap bg1="lt1" tx1="dk1" bg2="lt2" tx2="dk2" accent1="accent1" accent2="accent2" accent3="accent3" accent4="accent4" accent5="accent5" accent6="accent6" hlink="hlink" folHlink="folHlink"/>
  <p:sldLayoutIdLst>
    <p:sldLayoutId id="2147504687" r:id="rId1"/>
    <p:sldLayoutId id="2147504688" r:id="rId2"/>
    <p:sldLayoutId id="2147504689" r:id="rId3"/>
    <p:sldLayoutId id="2147504690" r:id="rId4"/>
    <p:sldLayoutId id="2147504691" r:id="rId5"/>
    <p:sldLayoutId id="2147504692" r:id="rId6"/>
    <p:sldLayoutId id="2147504693" r:id="rId7"/>
    <p:sldLayoutId id="2147504694" r:id="rId8"/>
    <p:sldLayoutId id="2147504695" r:id="rId9"/>
    <p:sldLayoutId id="2147504696" r:id="rId10"/>
    <p:sldLayoutId id="2147504697" r:id="rId11"/>
  </p:sldLayoutIdLst>
  <p:txStyles>
    <p:titleStyle>
      <a:lvl1pPr algn="l" rtl="0" eaLnBrk="0" fontAlgn="base" hangingPunct="0">
        <a:spcBef>
          <a:spcPct val="0"/>
        </a:spcBef>
        <a:spcAft>
          <a:spcPct val="0"/>
        </a:spcAft>
        <a:defRPr sz="3000">
          <a:solidFill>
            <a:srgbClr val="003399"/>
          </a:solidFill>
          <a:latin typeface="+mj-lt"/>
          <a:ea typeface="ＭＳ Ｐゴシック" charset="0"/>
          <a:cs typeface="ＭＳ Ｐゴシック" charset="0"/>
        </a:defRPr>
      </a:lvl1pPr>
      <a:lvl2pPr algn="l" rtl="0" eaLnBrk="0" fontAlgn="base" hangingPunct="0">
        <a:spcBef>
          <a:spcPct val="0"/>
        </a:spcBef>
        <a:spcAft>
          <a:spcPct val="0"/>
        </a:spcAft>
        <a:defRPr sz="3000">
          <a:solidFill>
            <a:srgbClr val="003399"/>
          </a:solidFill>
          <a:latin typeface="Arial" charset="0"/>
          <a:ea typeface="ＭＳ Ｐゴシック" charset="0"/>
          <a:cs typeface="ＭＳ Ｐゴシック" charset="0"/>
        </a:defRPr>
      </a:lvl2pPr>
      <a:lvl3pPr algn="l" rtl="0" eaLnBrk="0" fontAlgn="base" hangingPunct="0">
        <a:spcBef>
          <a:spcPct val="0"/>
        </a:spcBef>
        <a:spcAft>
          <a:spcPct val="0"/>
        </a:spcAft>
        <a:defRPr sz="3000">
          <a:solidFill>
            <a:srgbClr val="003399"/>
          </a:solidFill>
          <a:latin typeface="Arial" charset="0"/>
          <a:ea typeface="ＭＳ Ｐゴシック" charset="0"/>
          <a:cs typeface="ＭＳ Ｐゴシック" charset="0"/>
        </a:defRPr>
      </a:lvl3pPr>
      <a:lvl4pPr algn="l" rtl="0" eaLnBrk="0" fontAlgn="base" hangingPunct="0">
        <a:spcBef>
          <a:spcPct val="0"/>
        </a:spcBef>
        <a:spcAft>
          <a:spcPct val="0"/>
        </a:spcAft>
        <a:defRPr sz="3000">
          <a:solidFill>
            <a:srgbClr val="003399"/>
          </a:solidFill>
          <a:latin typeface="Arial" charset="0"/>
          <a:ea typeface="ＭＳ Ｐゴシック" charset="0"/>
          <a:cs typeface="ＭＳ Ｐゴシック" charset="0"/>
        </a:defRPr>
      </a:lvl4pPr>
      <a:lvl5pPr algn="l" rtl="0" eaLnBrk="0" fontAlgn="base" hangingPunct="0">
        <a:spcBef>
          <a:spcPct val="0"/>
        </a:spcBef>
        <a:spcAft>
          <a:spcPct val="0"/>
        </a:spcAft>
        <a:defRPr sz="3000">
          <a:solidFill>
            <a:srgbClr val="003399"/>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3000">
          <a:solidFill>
            <a:srgbClr val="003399"/>
          </a:solidFill>
          <a:latin typeface="Arial" charset="0"/>
        </a:defRPr>
      </a:lvl6pPr>
      <a:lvl7pPr marL="914400" algn="l" rtl="0" eaLnBrk="1" fontAlgn="base" hangingPunct="1">
        <a:spcBef>
          <a:spcPct val="0"/>
        </a:spcBef>
        <a:spcAft>
          <a:spcPct val="0"/>
        </a:spcAft>
        <a:defRPr sz="3000">
          <a:solidFill>
            <a:srgbClr val="003399"/>
          </a:solidFill>
          <a:latin typeface="Arial" charset="0"/>
        </a:defRPr>
      </a:lvl7pPr>
      <a:lvl8pPr marL="1371600" algn="l" rtl="0" eaLnBrk="1" fontAlgn="base" hangingPunct="1">
        <a:spcBef>
          <a:spcPct val="0"/>
        </a:spcBef>
        <a:spcAft>
          <a:spcPct val="0"/>
        </a:spcAft>
        <a:defRPr sz="3000">
          <a:solidFill>
            <a:srgbClr val="003399"/>
          </a:solidFill>
          <a:latin typeface="Arial" charset="0"/>
        </a:defRPr>
      </a:lvl8pPr>
      <a:lvl9pPr marL="1828800" algn="l" rtl="0" eaLnBrk="1" fontAlgn="base" hangingPunct="1">
        <a:spcBef>
          <a:spcPct val="0"/>
        </a:spcBef>
        <a:spcAft>
          <a:spcPct val="0"/>
        </a:spcAft>
        <a:defRPr sz="3000">
          <a:solidFill>
            <a:srgbClr val="003399"/>
          </a:solidFill>
          <a:latin typeface="Arial" charset="0"/>
        </a:defRPr>
      </a:lvl9pPr>
    </p:titleStyle>
    <p:bodyStyle>
      <a:lvl1pPr marL="342900" indent="-342900" algn="l" rtl="0" eaLnBrk="0" fontAlgn="base" hangingPunct="0">
        <a:spcBef>
          <a:spcPct val="20000"/>
        </a:spcBef>
        <a:spcAft>
          <a:spcPct val="0"/>
        </a:spcAft>
        <a:buChar char="•"/>
        <a:defRPr b="1">
          <a:solidFill>
            <a:srgbClr val="00AEEF"/>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a:solidFill>
            <a:srgbClr val="003399"/>
          </a:solidFill>
          <a:latin typeface="+mn-lt"/>
          <a:ea typeface="ＭＳ Ｐゴシック" charset="0"/>
        </a:defRPr>
      </a:lvl2pPr>
      <a:lvl3pPr marL="1143000" indent="-228600" algn="l" rtl="0" eaLnBrk="0" fontAlgn="base" hangingPunct="0">
        <a:spcBef>
          <a:spcPct val="20000"/>
        </a:spcBef>
        <a:spcAft>
          <a:spcPct val="0"/>
        </a:spcAft>
        <a:buChar char="•"/>
        <a:defRPr sz="1600">
          <a:solidFill>
            <a:srgbClr val="003399"/>
          </a:solidFill>
          <a:latin typeface="+mn-lt"/>
          <a:ea typeface="ＭＳ Ｐゴシック" charset="0"/>
        </a:defRPr>
      </a:lvl3pPr>
      <a:lvl4pPr marL="1600200" indent="-228600" algn="l" rtl="0" eaLnBrk="0" fontAlgn="base" hangingPunct="0">
        <a:spcBef>
          <a:spcPct val="20000"/>
        </a:spcBef>
        <a:spcAft>
          <a:spcPct val="0"/>
        </a:spcAft>
        <a:buChar char="–"/>
        <a:defRPr sz="1400">
          <a:solidFill>
            <a:srgbClr val="003399"/>
          </a:solidFill>
          <a:latin typeface="+mn-lt"/>
          <a:ea typeface="ＭＳ Ｐゴシック" charset="0"/>
        </a:defRPr>
      </a:lvl4pPr>
      <a:lvl5pPr marL="2057400" indent="-228600" algn="l" rtl="0" eaLnBrk="0" fontAlgn="base" hangingPunct="0">
        <a:spcBef>
          <a:spcPct val="20000"/>
        </a:spcBef>
        <a:spcAft>
          <a:spcPct val="0"/>
        </a:spcAft>
        <a:buChar char="»"/>
        <a:defRPr sz="1400">
          <a:solidFill>
            <a:srgbClr val="003399"/>
          </a:solidFill>
          <a:latin typeface="+mn-lt"/>
          <a:ea typeface="ＭＳ Ｐゴシック" charset="0"/>
        </a:defRPr>
      </a:lvl5pPr>
      <a:lvl6pPr marL="2514600" indent="-228600" algn="l" rtl="0" eaLnBrk="1" fontAlgn="base" hangingPunct="1">
        <a:spcBef>
          <a:spcPct val="20000"/>
        </a:spcBef>
        <a:spcAft>
          <a:spcPct val="0"/>
        </a:spcAft>
        <a:buChar char="»"/>
        <a:defRPr sz="1400">
          <a:solidFill>
            <a:srgbClr val="003399"/>
          </a:solidFill>
          <a:latin typeface="+mn-lt"/>
        </a:defRPr>
      </a:lvl6pPr>
      <a:lvl7pPr marL="2971800" indent="-228600" algn="l" rtl="0" eaLnBrk="1" fontAlgn="base" hangingPunct="1">
        <a:spcBef>
          <a:spcPct val="20000"/>
        </a:spcBef>
        <a:spcAft>
          <a:spcPct val="0"/>
        </a:spcAft>
        <a:buChar char="»"/>
        <a:defRPr sz="1400">
          <a:solidFill>
            <a:srgbClr val="003399"/>
          </a:solidFill>
          <a:latin typeface="+mn-lt"/>
        </a:defRPr>
      </a:lvl7pPr>
      <a:lvl8pPr marL="3429000" indent="-228600" algn="l" rtl="0" eaLnBrk="1" fontAlgn="base" hangingPunct="1">
        <a:spcBef>
          <a:spcPct val="20000"/>
        </a:spcBef>
        <a:spcAft>
          <a:spcPct val="0"/>
        </a:spcAft>
        <a:buChar char="»"/>
        <a:defRPr sz="1400">
          <a:solidFill>
            <a:srgbClr val="003399"/>
          </a:solidFill>
          <a:latin typeface="+mn-lt"/>
        </a:defRPr>
      </a:lvl8pPr>
      <a:lvl9pPr marL="3886200" indent="-228600" algn="l" rtl="0" eaLnBrk="1" fontAlgn="base" hangingPunct="1">
        <a:spcBef>
          <a:spcPct val="20000"/>
        </a:spcBef>
        <a:spcAft>
          <a:spcPct val="0"/>
        </a:spcAft>
        <a:buChar char="»"/>
        <a:defRPr sz="1400">
          <a:solidFill>
            <a:srgbClr val="00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0" name="shpPlaceholderDate"/>
          <p:cNvSpPr>
            <a:spLocks noGrp="1" noChangeArrowheads="1"/>
          </p:cNvSpPr>
          <p:nvPr>
            <p:ph type="dt" sz="half" idx="2"/>
          </p:nvPr>
        </p:nvSpPr>
        <p:spPr bwMode="auto">
          <a:xfrm>
            <a:off x="397120" y="6323014"/>
            <a:ext cx="8354157" cy="193675"/>
          </a:xfrm>
          <a:prstGeom prst="rect">
            <a:avLst/>
          </a:prstGeom>
          <a:noFill/>
          <a:ln>
            <a:noFill/>
          </a:ln>
          <a:effectLst/>
        </p:spPr>
        <p:txBody>
          <a:bodyPr vert="horz" wrap="square" lIns="0" tIns="0" rIns="0" bIns="0" numCol="1" anchor="t" anchorCtr="0" compatLnSpc="1">
            <a:prstTxWarp prst="textNoShape">
              <a:avLst/>
            </a:prstTxWarp>
          </a:bodyPr>
          <a:lstStyle>
            <a:lvl1pPr algn="ctr">
              <a:spcBef>
                <a:spcPct val="0"/>
              </a:spcBef>
              <a:defRPr sz="1600">
                <a:uFillTx/>
              </a:defRPr>
            </a:lvl1pPr>
          </a:lstStyle>
          <a:p>
            <a:pPr eaLnBrk="0" fontAlgn="base" hangingPunct="0">
              <a:spcAft>
                <a:spcPct val="0"/>
              </a:spcAft>
            </a:pPr>
            <a:endParaRPr lang="en-US" dirty="0">
              <a:solidFill>
                <a:srgbClr val="000000"/>
              </a:solidFill>
            </a:endParaRPr>
          </a:p>
        </p:txBody>
      </p:sp>
      <p:sp>
        <p:nvSpPr>
          <p:cNvPr id="40961" name="shpPlaceholderNumber"/>
          <p:cNvSpPr>
            <a:spLocks noGrp="1" noChangeArrowheads="1"/>
          </p:cNvSpPr>
          <p:nvPr>
            <p:ph type="sldNum" sz="quarter" idx="4"/>
          </p:nvPr>
        </p:nvSpPr>
        <p:spPr bwMode="auto">
          <a:xfrm>
            <a:off x="397120" y="6323014"/>
            <a:ext cx="8354157" cy="193675"/>
          </a:xfrm>
          <a:prstGeom prst="rect">
            <a:avLst/>
          </a:prstGeom>
          <a:noFill/>
          <a:ln>
            <a:noFill/>
          </a:ln>
          <a:effectLst/>
        </p:spPr>
        <p:txBody>
          <a:bodyPr vert="horz" wrap="square" lIns="0" tIns="0" rIns="0" bIns="0" numCol="1" anchor="t" anchorCtr="0" compatLnSpc="1">
            <a:prstTxWarp prst="textNoShape">
              <a:avLst/>
            </a:prstTxWarp>
          </a:bodyPr>
          <a:lstStyle>
            <a:lvl1pPr algn="r">
              <a:spcBef>
                <a:spcPct val="0"/>
              </a:spcBef>
              <a:defRPr sz="1600">
                <a:uFillTx/>
              </a:defRPr>
            </a:lvl1pPr>
          </a:lstStyle>
          <a:p>
            <a:pPr eaLnBrk="0" fontAlgn="base" hangingPunct="0">
              <a:spcAft>
                <a:spcPct val="0"/>
              </a:spcAft>
            </a:pPr>
            <a:fld id="{0FBB20A0-29A2-4F03-9BB9-2B9F07088D58}" type="slidenum">
              <a:rPr lang="en-US">
                <a:solidFill>
                  <a:srgbClr val="000000"/>
                </a:solidFill>
              </a:rPr>
              <a:pPr eaLnBrk="0" fontAlgn="base" hangingPunct="0">
                <a:spcAft>
                  <a:spcPct val="0"/>
                </a:spcAft>
              </a:pPr>
              <a:t>‹#›</a:t>
            </a:fld>
            <a:endParaRPr lang="en-US" dirty="0">
              <a:solidFill>
                <a:srgbClr val="000000"/>
              </a:solidFill>
            </a:endParaRPr>
          </a:p>
        </p:txBody>
      </p:sp>
      <p:sp>
        <p:nvSpPr>
          <p:cNvPr id="2035" name="shpPlaceholderTitle"/>
          <p:cNvSpPr>
            <a:spLocks noGrp="1" noChangeArrowheads="1"/>
          </p:cNvSpPr>
          <p:nvPr>
            <p:ph type="title"/>
          </p:nvPr>
        </p:nvSpPr>
        <p:spPr bwMode="auto">
          <a:xfrm>
            <a:off x="388328" y="452439"/>
            <a:ext cx="7366000" cy="1309687"/>
          </a:xfrm>
          <a:prstGeom prst="rect">
            <a:avLst/>
          </a:prstGeom>
          <a:noFill/>
          <a:ln>
            <a:noFill/>
          </a:ln>
          <a:effectLst/>
        </p:spPr>
        <p:txBody>
          <a:bodyPr vert="horz" wrap="square" lIns="0" tIns="0" rIns="0" bIns="0" numCol="1" anchor="t" anchorCtr="0" compatLnSpc="1">
            <a:prstTxWarp prst="textNoShape">
              <a:avLst/>
            </a:prstTxWarp>
          </a:bodyPr>
          <a:lstStyle/>
          <a:p>
            <a:pPr lvl="0"/>
            <a:r>
              <a:rPr lang="en-US" dirty="0">
                <a:uFillTx/>
              </a:rPr>
              <a:t>Click to edit Master title style</a:t>
            </a:r>
          </a:p>
        </p:txBody>
      </p:sp>
      <p:sp>
        <p:nvSpPr>
          <p:cNvPr id="2038" name="shpPlaceholderMain"/>
          <p:cNvSpPr>
            <a:spLocks noGrp="1" noChangeArrowheads="1"/>
          </p:cNvSpPr>
          <p:nvPr>
            <p:ph type="body" idx="1"/>
          </p:nvPr>
        </p:nvSpPr>
        <p:spPr bwMode="auto">
          <a:xfrm>
            <a:off x="397120" y="1806575"/>
            <a:ext cx="8354157" cy="4471988"/>
          </a:xfrm>
          <a:prstGeom prst="rect">
            <a:avLst/>
          </a:prstGeom>
          <a:noFill/>
          <a:ln>
            <a:noFill/>
          </a:ln>
          <a:effectLst/>
        </p:spPr>
        <p:txBody>
          <a:bodyPr vert="horz" wrap="square" lIns="0" tIns="0" rIns="0" bIns="0" numCol="1" anchor="t" anchorCtr="0" compatLnSpc="1">
            <a:prstTxWarp prst="textNoShape">
              <a:avLst/>
            </a:prstTxWarp>
          </a:bodyPr>
          <a:lstStyle/>
          <a:p>
            <a:pPr lvl="0"/>
            <a:r>
              <a:rPr lang="en-US" dirty="0">
                <a:uFillTx/>
              </a:rPr>
              <a:t>Click to edit Master text styles</a:t>
            </a:r>
          </a:p>
          <a:p>
            <a:pPr lvl="1"/>
            <a:r>
              <a:rPr lang="en-US" dirty="0">
                <a:uFillTx/>
              </a:rPr>
              <a:t>Second level</a:t>
            </a:r>
          </a:p>
          <a:p>
            <a:pPr lvl="2"/>
            <a:r>
              <a:rPr lang="en-US" dirty="0">
                <a:uFillTx/>
              </a:rPr>
              <a:t>Third level</a:t>
            </a:r>
          </a:p>
          <a:p>
            <a:pPr lvl="3"/>
            <a:r>
              <a:rPr lang="en-US" dirty="0">
                <a:uFillTx/>
              </a:rPr>
              <a:t>Fourth level</a:t>
            </a:r>
          </a:p>
          <a:p>
            <a:pPr lvl="4"/>
            <a:r>
              <a:rPr lang="en-US" dirty="0">
                <a:uFillTx/>
              </a:rPr>
              <a:t>Fifth level</a:t>
            </a:r>
          </a:p>
        </p:txBody>
      </p:sp>
      <p:grpSp>
        <p:nvGrpSpPr>
          <p:cNvPr id="41000" name="shpGridNormal" hidden="1"/>
          <p:cNvGrpSpPr/>
          <p:nvPr userDrawn="1"/>
        </p:nvGrpSpPr>
        <p:grpSpPr>
          <a:xfrm>
            <a:off x="397120" y="514350"/>
            <a:ext cx="8354157" cy="6005513"/>
            <a:chOff x="271" y="324"/>
            <a:chExt cx="5701" cy="3783"/>
          </a:xfrm>
        </p:grpSpPr>
        <p:sp>
          <p:nvSpPr>
            <p:cNvPr id="40993" name="shpGridTitle" hidden="1"/>
            <p:cNvSpPr>
              <a:spLocks noChangeArrowheads="1"/>
            </p:cNvSpPr>
            <p:nvPr userDrawn="1"/>
          </p:nvSpPr>
          <p:spPr bwMode="auto">
            <a:xfrm>
              <a:off x="271" y="324"/>
              <a:ext cx="5701" cy="771"/>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en-US" sz="2400" dirty="0">
                <a:solidFill>
                  <a:srgbClr val="000000"/>
                </a:solidFill>
              </a:endParaRPr>
            </a:p>
          </p:txBody>
        </p:sp>
        <p:sp>
          <p:nvSpPr>
            <p:cNvPr id="40994" name="shpGridMain" hidden="1"/>
            <p:cNvSpPr>
              <a:spLocks noChangeArrowheads="1"/>
            </p:cNvSpPr>
            <p:nvPr userDrawn="1"/>
          </p:nvSpPr>
          <p:spPr bwMode="auto">
            <a:xfrm>
              <a:off x="271" y="1179"/>
              <a:ext cx="5701" cy="2776"/>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en-US" sz="2400" dirty="0">
                <a:solidFill>
                  <a:srgbClr val="000000"/>
                </a:solidFill>
              </a:endParaRPr>
            </a:p>
          </p:txBody>
        </p:sp>
        <p:sp>
          <p:nvSpPr>
            <p:cNvPr id="40998" name="shpGridFooter" hidden="1"/>
            <p:cNvSpPr>
              <a:spLocks noChangeArrowheads="1"/>
            </p:cNvSpPr>
            <p:nvPr userDrawn="1"/>
          </p:nvSpPr>
          <p:spPr bwMode="auto">
            <a:xfrm>
              <a:off x="271" y="4005"/>
              <a:ext cx="5701" cy="102"/>
            </a:xfrm>
            <a:prstGeom prst="rect">
              <a:avLst/>
            </a:prstGeom>
            <a:noFill/>
            <a:ln w="12700">
              <a:solidFill>
                <a:srgbClr val="676767"/>
              </a:solidFill>
              <a:miter lim="800000"/>
            </a:ln>
            <a:effectLst/>
          </p:spPr>
          <p:txBody>
            <a:bodyPr wrap="none" anchor="ctr"/>
            <a:lstStyle/>
            <a:p>
              <a:pPr algn="ctr" eaLnBrk="0" fontAlgn="base" hangingPunct="0">
                <a:spcBef>
                  <a:spcPct val="50000"/>
                </a:spcBef>
                <a:spcAft>
                  <a:spcPct val="0"/>
                </a:spcAft>
              </a:pPr>
              <a:endParaRPr lang="en-US" sz="2400" dirty="0">
                <a:solidFill>
                  <a:srgbClr val="000000"/>
                </a:solidFill>
              </a:endParaRPr>
            </a:p>
          </p:txBody>
        </p:sp>
      </p:grpSp>
      <p:sp>
        <p:nvSpPr>
          <p:cNvPr id="14" name="shpLogoBackground"/>
          <p:cNvSpPr>
            <a:spLocks noChangeArrowheads="1"/>
          </p:cNvSpPr>
          <p:nvPr userDrawn="1"/>
        </p:nvSpPr>
        <p:spPr bwMode="white">
          <a:xfrm>
            <a:off x="7702550" y="115888"/>
            <a:ext cx="1062404" cy="865187"/>
          </a:xfrm>
          <a:prstGeom prst="rect">
            <a:avLst/>
          </a:prstGeom>
          <a:solidFill>
            <a:schemeClr val="bg1"/>
          </a:solidFill>
          <a:ln>
            <a:noFill/>
          </a:ln>
          <a:effectLst/>
        </p:spPr>
        <p:txBody>
          <a:bodyPr wrap="none" anchor="ctr"/>
          <a:lstStyle/>
          <a:p>
            <a:pPr algn="ctr" eaLnBrk="0" fontAlgn="base" hangingPunct="0">
              <a:spcBef>
                <a:spcPct val="50000"/>
              </a:spcBef>
              <a:spcAft>
                <a:spcPct val="0"/>
              </a:spcAft>
            </a:pPr>
            <a:endParaRPr lang="en-US" dirty="0">
              <a:solidFill>
                <a:srgbClr val="000000"/>
              </a:solidFill>
            </a:endParaRPr>
          </a:p>
        </p:txBody>
      </p:sp>
    </p:spTree>
    <p:extLst>
      <p:ext uri="{BB962C8B-B14F-4D97-AF65-F5344CB8AC3E}">
        <p14:creationId xmlns:p14="http://schemas.microsoft.com/office/powerpoint/2010/main" val="404974162"/>
      </p:ext>
    </p:extLst>
  </p:cSld>
  <p:clrMap bg1="lt1" tx1="dk1" bg2="lt2" tx2="dk2" accent1="accent1" accent2="accent2" accent3="accent3" accent4="accent4" accent5="accent5" accent6="accent6" hlink="hlink" folHlink="folHlink"/>
  <p:sldLayoutIdLst>
    <p:sldLayoutId id="2147504726" r:id="rId1"/>
    <p:sldLayoutId id="2147504727" r:id="rId2"/>
    <p:sldLayoutId id="2147504728" r:id="rId3"/>
    <p:sldLayoutId id="2147504729" r:id="rId4"/>
    <p:sldLayoutId id="2147504730" r:id="rId5"/>
    <p:sldLayoutId id="2147504731" r:id="rId6"/>
    <p:sldLayoutId id="2147504732" r:id="rId7"/>
    <p:sldLayoutId id="2147504733" r:id="rId8"/>
    <p:sldLayoutId id="2147504734" r:id="rId9"/>
  </p:sldLayoutIdLst>
  <p:txStyles>
    <p:titleStyle>
      <a:lvl1pPr algn="l" rtl="0" eaLnBrk="0" fontAlgn="base" hangingPunct="0">
        <a:spcBef>
          <a:spcPct val="0"/>
        </a:spcBef>
        <a:spcAft>
          <a:spcPct val="0"/>
        </a:spcAft>
        <a:defRPr sz="2600" b="1">
          <a:solidFill>
            <a:schemeClr val="tx1"/>
          </a:solidFill>
          <a:uFillTx/>
          <a:latin typeface="+mj-lt"/>
          <a:ea typeface="+mj-ea"/>
          <a:cs typeface="+mj-cs"/>
        </a:defRPr>
      </a:lvl1pPr>
      <a:lvl2pPr algn="l" rtl="0" eaLnBrk="0" fontAlgn="base" hangingPunct="0">
        <a:spcBef>
          <a:spcPct val="0"/>
        </a:spcBef>
        <a:spcAft>
          <a:spcPct val="0"/>
        </a:spcAft>
        <a:defRPr sz="2600" b="1">
          <a:solidFill>
            <a:schemeClr val="tx1"/>
          </a:solidFill>
          <a:uFillTx/>
          <a:latin typeface="Imago" pitchFamily="2" charset="0"/>
        </a:defRPr>
      </a:lvl2pPr>
      <a:lvl3pPr algn="l" rtl="0" eaLnBrk="0" fontAlgn="base" hangingPunct="0">
        <a:spcBef>
          <a:spcPct val="0"/>
        </a:spcBef>
        <a:spcAft>
          <a:spcPct val="0"/>
        </a:spcAft>
        <a:defRPr sz="2600" b="1">
          <a:solidFill>
            <a:schemeClr val="tx1"/>
          </a:solidFill>
          <a:uFillTx/>
          <a:latin typeface="Imago" pitchFamily="2" charset="0"/>
        </a:defRPr>
      </a:lvl3pPr>
      <a:lvl4pPr algn="l" rtl="0" eaLnBrk="0" fontAlgn="base" hangingPunct="0">
        <a:spcBef>
          <a:spcPct val="0"/>
        </a:spcBef>
        <a:spcAft>
          <a:spcPct val="0"/>
        </a:spcAft>
        <a:defRPr sz="2600" b="1">
          <a:solidFill>
            <a:schemeClr val="tx1"/>
          </a:solidFill>
          <a:uFillTx/>
          <a:latin typeface="Imago" pitchFamily="2" charset="0"/>
        </a:defRPr>
      </a:lvl4pPr>
      <a:lvl5pPr algn="l" rtl="0" eaLnBrk="0" fontAlgn="base" hangingPunct="0">
        <a:spcBef>
          <a:spcPct val="0"/>
        </a:spcBef>
        <a:spcAft>
          <a:spcPct val="0"/>
        </a:spcAft>
        <a:defRPr sz="2600" b="1">
          <a:solidFill>
            <a:schemeClr val="tx1"/>
          </a:solidFill>
          <a:uFillTx/>
          <a:latin typeface="Imago" pitchFamily="2" charset="0"/>
        </a:defRPr>
      </a:lvl5pPr>
      <a:lvl6pPr marL="457200" algn="l" rtl="0" eaLnBrk="0" fontAlgn="base" hangingPunct="0">
        <a:spcBef>
          <a:spcPct val="0"/>
        </a:spcBef>
        <a:spcAft>
          <a:spcPct val="0"/>
        </a:spcAft>
        <a:defRPr sz="2600" b="1">
          <a:solidFill>
            <a:schemeClr val="tx1"/>
          </a:solidFill>
          <a:uFillTx/>
          <a:latin typeface="Imago" pitchFamily="2" charset="0"/>
        </a:defRPr>
      </a:lvl6pPr>
      <a:lvl7pPr marL="914400" algn="l" rtl="0" eaLnBrk="0" fontAlgn="base" hangingPunct="0">
        <a:spcBef>
          <a:spcPct val="0"/>
        </a:spcBef>
        <a:spcAft>
          <a:spcPct val="0"/>
        </a:spcAft>
        <a:defRPr sz="2600" b="1">
          <a:solidFill>
            <a:schemeClr val="tx1"/>
          </a:solidFill>
          <a:uFillTx/>
          <a:latin typeface="Imago" pitchFamily="2" charset="0"/>
        </a:defRPr>
      </a:lvl7pPr>
      <a:lvl8pPr marL="1371600" algn="l" rtl="0" eaLnBrk="0" fontAlgn="base" hangingPunct="0">
        <a:spcBef>
          <a:spcPct val="0"/>
        </a:spcBef>
        <a:spcAft>
          <a:spcPct val="0"/>
        </a:spcAft>
        <a:defRPr sz="2600" b="1">
          <a:solidFill>
            <a:schemeClr val="tx1"/>
          </a:solidFill>
          <a:uFillTx/>
          <a:latin typeface="Imago" pitchFamily="2" charset="0"/>
        </a:defRPr>
      </a:lvl8pPr>
      <a:lvl9pPr marL="1828800" algn="l" rtl="0" eaLnBrk="0" fontAlgn="base" hangingPunct="0">
        <a:spcBef>
          <a:spcPct val="0"/>
        </a:spcBef>
        <a:spcAft>
          <a:spcPct val="0"/>
        </a:spcAft>
        <a:defRPr sz="2600" b="1">
          <a:solidFill>
            <a:schemeClr val="tx1"/>
          </a:solidFill>
          <a:uFillTx/>
          <a:latin typeface="Imago" pitchFamily="2" charset="0"/>
        </a:defRPr>
      </a:lvl9pPr>
    </p:titleStyle>
    <p:bodyStyle>
      <a:lvl1pPr marL="285750" indent="-285750" algn="l" rtl="0" eaLnBrk="0" fontAlgn="base" hangingPunct="0">
        <a:spcBef>
          <a:spcPct val="75000"/>
        </a:spcBef>
        <a:spcAft>
          <a:spcPct val="0"/>
        </a:spcAft>
        <a:buSzPct val="100000"/>
        <a:buFont typeface="Arial" pitchFamily="34" charset="0"/>
        <a:buChar char="•"/>
        <a:defRPr sz="2000">
          <a:solidFill>
            <a:schemeClr val="tx1"/>
          </a:solidFill>
          <a:uFillTx/>
          <a:latin typeface="+mn-lt"/>
          <a:ea typeface="+mn-ea"/>
          <a:cs typeface="+mn-cs"/>
        </a:defRPr>
      </a:lvl1pPr>
      <a:lvl2pPr marL="763588" indent="-287338" algn="l" rtl="0" eaLnBrk="0" fontAlgn="base" hangingPunct="0">
        <a:spcBef>
          <a:spcPct val="30000"/>
        </a:spcBef>
        <a:spcAft>
          <a:spcPct val="0"/>
        </a:spcAft>
        <a:buChar char="–"/>
        <a:defRPr sz="2000">
          <a:solidFill>
            <a:schemeClr val="tx1"/>
          </a:solidFill>
          <a:uFillTx/>
          <a:latin typeface="+mn-lt"/>
        </a:defRPr>
      </a:lvl2pPr>
      <a:lvl3pPr marL="1241425" indent="-287338" algn="l" rtl="0" eaLnBrk="0" fontAlgn="base" hangingPunct="0">
        <a:spcBef>
          <a:spcPct val="20000"/>
        </a:spcBef>
        <a:spcAft>
          <a:spcPct val="0"/>
        </a:spcAft>
        <a:buChar char="•"/>
        <a:defRPr sz="2000">
          <a:solidFill>
            <a:schemeClr val="tx1"/>
          </a:solidFill>
          <a:uFillTx/>
          <a:latin typeface="+mn-lt"/>
        </a:defRPr>
      </a:lvl3pPr>
      <a:lvl4pPr marL="1719263" indent="-287338" algn="l" rtl="0" eaLnBrk="0" fontAlgn="base" hangingPunct="0">
        <a:spcBef>
          <a:spcPct val="20000"/>
        </a:spcBef>
        <a:spcAft>
          <a:spcPct val="0"/>
        </a:spcAft>
        <a:buChar char="–"/>
        <a:defRPr sz="2000">
          <a:solidFill>
            <a:schemeClr val="tx1"/>
          </a:solidFill>
          <a:uFillTx/>
          <a:latin typeface="+mn-lt"/>
        </a:defRPr>
      </a:lvl4pPr>
      <a:lvl5pPr marL="2195513" indent="-285750" algn="l" rtl="0" eaLnBrk="0" fontAlgn="base" hangingPunct="0">
        <a:spcBef>
          <a:spcPct val="20000"/>
        </a:spcBef>
        <a:spcAft>
          <a:spcPct val="0"/>
        </a:spcAft>
        <a:buChar char="»"/>
        <a:defRPr sz="2000">
          <a:solidFill>
            <a:schemeClr val="tx1"/>
          </a:solidFill>
          <a:uFillTx/>
          <a:latin typeface="+mn-lt"/>
        </a:defRPr>
      </a:lvl5pPr>
      <a:lvl6pPr marL="2652713" indent="-285750" algn="l" rtl="0" eaLnBrk="0" fontAlgn="base" hangingPunct="0">
        <a:spcBef>
          <a:spcPct val="20000"/>
        </a:spcBef>
        <a:spcAft>
          <a:spcPct val="0"/>
        </a:spcAft>
        <a:buChar char="»"/>
        <a:defRPr sz="2000">
          <a:solidFill>
            <a:schemeClr val="tx1"/>
          </a:solidFill>
          <a:uFillTx/>
          <a:latin typeface="+mn-lt"/>
        </a:defRPr>
      </a:lvl6pPr>
      <a:lvl7pPr marL="3109913" indent="-285750" algn="l" rtl="0" eaLnBrk="0" fontAlgn="base" hangingPunct="0">
        <a:spcBef>
          <a:spcPct val="20000"/>
        </a:spcBef>
        <a:spcAft>
          <a:spcPct val="0"/>
        </a:spcAft>
        <a:buChar char="»"/>
        <a:defRPr sz="2000">
          <a:solidFill>
            <a:schemeClr val="tx1"/>
          </a:solidFill>
          <a:uFillTx/>
          <a:latin typeface="+mn-lt"/>
        </a:defRPr>
      </a:lvl7pPr>
      <a:lvl8pPr marL="3567113" indent="-285750" algn="l" rtl="0" eaLnBrk="0" fontAlgn="base" hangingPunct="0">
        <a:spcBef>
          <a:spcPct val="20000"/>
        </a:spcBef>
        <a:spcAft>
          <a:spcPct val="0"/>
        </a:spcAft>
        <a:buChar char="»"/>
        <a:defRPr sz="2000">
          <a:solidFill>
            <a:schemeClr val="tx1"/>
          </a:solidFill>
          <a:uFillTx/>
          <a:latin typeface="+mn-lt"/>
        </a:defRPr>
      </a:lvl8pPr>
      <a:lvl9pPr marL="4024313" indent="-285750" algn="l" rtl="0" eaLnBrk="0" fontAlgn="base" hangingPunct="0">
        <a:spcBef>
          <a:spcPct val="20000"/>
        </a:spcBef>
        <a:spcAft>
          <a:spcPct val="0"/>
        </a:spcAft>
        <a:buChar char="»"/>
        <a:defRPr sz="2000">
          <a:solidFill>
            <a:schemeClr val="tx1"/>
          </a:solidFill>
          <a:uFillTx/>
          <a:latin typeface="+mn-lt"/>
        </a:defRPr>
      </a:lvl9pPr>
    </p:bodyStyle>
    <p:otherStyle>
      <a:defPPr>
        <a:defRPr lang="pl-PL">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665163" y="1495425"/>
            <a:ext cx="7721600" cy="4343400"/>
          </a:xfrm>
          <a:prstGeom prst="rect">
            <a:avLst/>
          </a:prstGeom>
          <a:noFill/>
          <a:ln>
            <a:noFill/>
          </a:ln>
          <a:effectLst/>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7" name="Rectangle 3"/>
          <p:cNvSpPr>
            <a:spLocks noChangeArrowheads="1"/>
          </p:cNvSpPr>
          <p:nvPr/>
        </p:nvSpPr>
        <p:spPr bwMode="auto">
          <a:xfrm>
            <a:off x="8259763" y="6494463"/>
            <a:ext cx="889000" cy="242887"/>
          </a:xfrm>
          <a:prstGeom prst="rect">
            <a:avLst/>
          </a:prstGeom>
          <a:noFill/>
          <a:ln>
            <a:noFill/>
          </a:ln>
          <a:effectLst/>
          <a:extLst/>
        </p:spPr>
        <p:txBody>
          <a:bodyPr lIns="90488" tIns="44450" rIns="90488" bIns="4445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fld id="{3398F3FA-9738-411F-8FD0-0BBE18907CBB}" type="slidenum">
              <a:rPr lang="he-IL" altLang="en-US" sz="1000" b="1">
                <a:effectLst>
                  <a:outerShdw blurRad="38100" dist="38100" dir="2700000" algn="tl">
                    <a:srgbClr val="C0C0C0"/>
                  </a:outerShdw>
                </a:effectLst>
                <a:latin typeface="Arial" panose="020B0604020202020204" pitchFamily="34" charset="0"/>
                <a:cs typeface="Arial" panose="020B0604020202020204" pitchFamily="34" charset="0"/>
              </a:rPr>
              <a:pPr algn="ctr">
                <a:spcBef>
                  <a:spcPct val="50000"/>
                </a:spcBef>
              </a:pPr>
              <a:t>‹#›</a:t>
            </a:fld>
            <a:endParaRPr lang="en-US" altLang="en-US" sz="1000" b="1">
              <a:effectLst>
                <a:outerShdw blurRad="38100" dist="38100" dir="2700000" algn="tl">
                  <a:srgbClr val="C0C0C0"/>
                </a:outerShdw>
              </a:effectLst>
              <a:latin typeface="Arial" panose="020B0604020202020204" pitchFamily="34" charset="0"/>
            </a:endParaRPr>
          </a:p>
        </p:txBody>
      </p:sp>
      <p:sp>
        <p:nvSpPr>
          <p:cNvPr id="1029" name="Rectangle 5"/>
          <p:cNvSpPr>
            <a:spLocks noGrp="1" noChangeArrowheads="1"/>
          </p:cNvSpPr>
          <p:nvPr>
            <p:ph type="title"/>
          </p:nvPr>
        </p:nvSpPr>
        <p:spPr bwMode="auto">
          <a:xfrm>
            <a:off x="0" y="0"/>
            <a:ext cx="9144000" cy="1376363"/>
          </a:xfrm>
          <a:prstGeom prst="rect">
            <a:avLst/>
          </a:prstGeom>
          <a:noFill/>
          <a:ln>
            <a:noFill/>
          </a:ln>
          <a:effectLst/>
          <a:extLst/>
        </p:spPr>
        <p:txBody>
          <a:bodyPr vert="horz" wrap="square" lIns="90488" tIns="44450" rIns="90488" bIns="44450" numCol="1" anchor="ctr" anchorCtr="0" compatLnSpc="1">
            <a:prstTxWarp prst="textNoShape">
              <a:avLst/>
            </a:prstTxWarp>
          </a:bodyPr>
          <a:lstStyle/>
          <a:p>
            <a:pPr lvl="0"/>
            <a:r>
              <a:rPr lang="en-US"/>
              <a:t>Master title style</a:t>
            </a:r>
          </a:p>
        </p:txBody>
      </p:sp>
    </p:spTree>
    <p:extLst>
      <p:ext uri="{BB962C8B-B14F-4D97-AF65-F5344CB8AC3E}">
        <p14:creationId xmlns:p14="http://schemas.microsoft.com/office/powerpoint/2010/main" val="734230894"/>
      </p:ext>
    </p:extLst>
  </p:cSld>
  <p:clrMap bg1="dk2" tx1="lt1" bg2="dk1" tx2="lt2" accent1="accent1" accent2="accent2" accent3="accent3" accent4="accent4" accent5="accent5" accent6="accent6" hlink="hlink" folHlink="folHlink"/>
  <p:sldLayoutIdLst>
    <p:sldLayoutId id="2147504755" r:id="rId1"/>
    <p:sldLayoutId id="2147504756" r:id="rId2"/>
    <p:sldLayoutId id="2147504757" r:id="rId3"/>
    <p:sldLayoutId id="2147504758" r:id="rId4"/>
    <p:sldLayoutId id="2147504759" r:id="rId5"/>
    <p:sldLayoutId id="2147504760" r:id="rId6"/>
    <p:sldLayoutId id="2147504761" r:id="rId7"/>
    <p:sldLayoutId id="2147504762" r:id="rId8"/>
    <p:sldLayoutId id="2147504763" r:id="rId9"/>
    <p:sldLayoutId id="2147504764" r:id="rId10"/>
    <p:sldLayoutId id="2147504765" r:id="rId11"/>
    <p:sldLayoutId id="2147504766" r:id="rId12"/>
  </p:sldLayoutIdLst>
  <p:txStyles>
    <p:titleStyle>
      <a:lvl1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9pPr>
    </p:titleStyle>
    <p:bodyStyle>
      <a:lvl1pPr marL="406400" indent="-406400" algn="l" rtl="0" eaLnBrk="0" fontAlgn="base" hangingPunct="0">
        <a:spcBef>
          <a:spcPct val="50000"/>
        </a:spcBef>
        <a:spcAft>
          <a:spcPct val="0"/>
        </a:spcAft>
        <a:buClr>
          <a:srgbClr val="FFFF66"/>
        </a:buClr>
        <a:buSzPct val="62000"/>
        <a:buFont typeface="Wingdings" panose="05000000000000000000" pitchFamily="2" charset="2"/>
        <a:buChar char="t"/>
        <a:defRPr sz="3200">
          <a:solidFill>
            <a:srgbClr val="FFFFFF"/>
          </a:solidFill>
          <a:effectLst>
            <a:outerShdw blurRad="38100" dist="38100" dir="2700000" algn="tl">
              <a:srgbClr val="000000"/>
            </a:outerShdw>
          </a:effectLst>
          <a:latin typeface="+mn-lt"/>
          <a:ea typeface="+mn-ea"/>
          <a:cs typeface="+mn-cs"/>
        </a:defRPr>
      </a:lvl1pPr>
      <a:lvl2pPr marL="866775" indent="-346075" algn="l" rtl="0" eaLnBrk="0" fontAlgn="base" hangingPunct="0">
        <a:spcBef>
          <a:spcPct val="25000"/>
        </a:spcBef>
        <a:spcAft>
          <a:spcPct val="0"/>
        </a:spcAft>
        <a:buClr>
          <a:srgbClr val="FFFF66"/>
        </a:buClr>
        <a:buSzPct val="100000"/>
        <a:buChar char="–"/>
        <a:defRPr sz="3200">
          <a:solidFill>
            <a:srgbClr val="FFFFFF"/>
          </a:solidFill>
          <a:effectLst>
            <a:outerShdw blurRad="38100" dist="38100" dir="2700000" algn="tl">
              <a:srgbClr val="000000"/>
            </a:outerShdw>
          </a:effectLst>
          <a:latin typeface="+mn-lt"/>
        </a:defRPr>
      </a:lvl2pPr>
      <a:lvl3pPr marL="1320800" indent="-339725" algn="l" rtl="0" eaLnBrk="0" fontAlgn="base" hangingPunct="0">
        <a:spcBef>
          <a:spcPct val="25000"/>
        </a:spcBef>
        <a:spcAft>
          <a:spcPct val="0"/>
        </a:spcAft>
        <a:buClr>
          <a:srgbClr val="FFFF66"/>
        </a:buClr>
        <a:buSzPct val="62000"/>
        <a:buFont typeface="Wingdings" panose="05000000000000000000" pitchFamily="2" charset="2"/>
        <a:buChar char="t"/>
        <a:defRPr sz="3200">
          <a:solidFill>
            <a:srgbClr val="FFFFFF"/>
          </a:solidFill>
          <a:effectLst>
            <a:outerShdw blurRad="38100" dist="38100" dir="2700000" algn="tl">
              <a:srgbClr val="000000"/>
            </a:outerShdw>
          </a:effectLst>
          <a:latin typeface="+mn-lt"/>
        </a:defRPr>
      </a:lvl3pPr>
      <a:lvl4pPr marL="1724025" indent="-288925" algn="l" rtl="0" eaLnBrk="0" fontAlgn="base" hangingPunct="0">
        <a:spcBef>
          <a:spcPct val="25000"/>
        </a:spcBef>
        <a:spcAft>
          <a:spcPct val="0"/>
        </a:spcAft>
        <a:buClr>
          <a:srgbClr val="FFFF66"/>
        </a:buClr>
        <a:buSzPct val="100000"/>
        <a:buChar char="–"/>
        <a:defRPr sz="3200">
          <a:solidFill>
            <a:srgbClr val="FFFFFF"/>
          </a:solidFill>
          <a:effectLst>
            <a:outerShdw blurRad="38100" dist="38100" dir="2700000" algn="tl">
              <a:srgbClr val="000000"/>
            </a:outerShdw>
          </a:effectLst>
          <a:latin typeface="+mn-lt"/>
        </a:defRPr>
      </a:lvl4pPr>
      <a:lvl5pPr marL="2127250" indent="-288925" algn="l" rtl="0" eaLnBrk="0" fontAlgn="base" hangingPunct="0">
        <a:spcBef>
          <a:spcPct val="25000"/>
        </a:spcBef>
        <a:spcAft>
          <a:spcPct val="0"/>
        </a:spcAft>
        <a:buClr>
          <a:srgbClr val="FFFF66"/>
        </a:buClr>
        <a:buSzPct val="62000"/>
        <a:buFont typeface="Wingdings" panose="05000000000000000000" pitchFamily="2" charset="2"/>
        <a:buChar char="t"/>
        <a:defRPr sz="3200">
          <a:solidFill>
            <a:srgbClr val="FFFFFF"/>
          </a:solidFill>
          <a:effectLst>
            <a:outerShdw blurRad="38100" dist="38100" dir="2700000" algn="tl">
              <a:srgbClr val="000000"/>
            </a:outerShdw>
          </a:effectLst>
          <a:latin typeface="+mn-lt"/>
        </a:defRPr>
      </a:lvl5pPr>
      <a:lvl6pPr marL="2584450" indent="-288925" algn="l" rtl="0" eaLnBrk="0" fontAlgn="base" hangingPunct="0">
        <a:spcBef>
          <a:spcPct val="25000"/>
        </a:spcBef>
        <a:spcAft>
          <a:spcPct val="0"/>
        </a:spcAft>
        <a:buClr>
          <a:srgbClr val="FFFF66"/>
        </a:buClr>
        <a:buSzPct val="62000"/>
        <a:buFont typeface="Wingdings" pitchFamily="2" charset="2"/>
        <a:buChar char="t"/>
        <a:defRPr sz="3200">
          <a:solidFill>
            <a:srgbClr val="FFFFFF"/>
          </a:solidFill>
          <a:effectLst>
            <a:outerShdw blurRad="38100" dist="38100" dir="2700000" algn="tl">
              <a:srgbClr val="000000"/>
            </a:outerShdw>
          </a:effectLst>
          <a:latin typeface="+mn-lt"/>
        </a:defRPr>
      </a:lvl6pPr>
      <a:lvl7pPr marL="3041650" indent="-288925" algn="l" rtl="0" eaLnBrk="0" fontAlgn="base" hangingPunct="0">
        <a:spcBef>
          <a:spcPct val="25000"/>
        </a:spcBef>
        <a:spcAft>
          <a:spcPct val="0"/>
        </a:spcAft>
        <a:buClr>
          <a:srgbClr val="FFFF66"/>
        </a:buClr>
        <a:buSzPct val="62000"/>
        <a:buFont typeface="Wingdings" pitchFamily="2" charset="2"/>
        <a:buChar char="t"/>
        <a:defRPr sz="3200">
          <a:solidFill>
            <a:srgbClr val="FFFFFF"/>
          </a:solidFill>
          <a:effectLst>
            <a:outerShdw blurRad="38100" dist="38100" dir="2700000" algn="tl">
              <a:srgbClr val="000000"/>
            </a:outerShdw>
          </a:effectLst>
          <a:latin typeface="+mn-lt"/>
        </a:defRPr>
      </a:lvl7pPr>
      <a:lvl8pPr marL="3498850" indent="-288925" algn="l" rtl="0" eaLnBrk="0" fontAlgn="base" hangingPunct="0">
        <a:spcBef>
          <a:spcPct val="25000"/>
        </a:spcBef>
        <a:spcAft>
          <a:spcPct val="0"/>
        </a:spcAft>
        <a:buClr>
          <a:srgbClr val="FFFF66"/>
        </a:buClr>
        <a:buSzPct val="62000"/>
        <a:buFont typeface="Wingdings" pitchFamily="2" charset="2"/>
        <a:buChar char="t"/>
        <a:defRPr sz="3200">
          <a:solidFill>
            <a:srgbClr val="FFFFFF"/>
          </a:solidFill>
          <a:effectLst>
            <a:outerShdw blurRad="38100" dist="38100" dir="2700000" algn="tl">
              <a:srgbClr val="000000"/>
            </a:outerShdw>
          </a:effectLst>
          <a:latin typeface="+mn-lt"/>
        </a:defRPr>
      </a:lvl8pPr>
      <a:lvl9pPr marL="3956050" indent="-288925" algn="l" rtl="0" eaLnBrk="0" fontAlgn="base" hangingPunct="0">
        <a:spcBef>
          <a:spcPct val="25000"/>
        </a:spcBef>
        <a:spcAft>
          <a:spcPct val="0"/>
        </a:spcAft>
        <a:buClr>
          <a:srgbClr val="FFFF66"/>
        </a:buClr>
        <a:buSzPct val="62000"/>
        <a:buFont typeface="Wingdings" pitchFamily="2" charset="2"/>
        <a:buChar char="t"/>
        <a:defRPr sz="3200">
          <a:solidFill>
            <a:srgbClr val="FFFFFF"/>
          </a:solidFill>
          <a:effectLst>
            <a:outerShdw blurRad="38100" dist="38100" dir="2700000" algn="tl">
              <a:srgbClr val="000000"/>
            </a:outerShdw>
          </a:effectLst>
          <a:latin typeface="+mn-lt"/>
        </a:defRPr>
      </a:lvl9pPr>
    </p:bodyStyle>
    <p:other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30374"/>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bwMode="auto">
          <a:xfrm>
            <a:off x="457200" y="1482725"/>
            <a:ext cx="82296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5123" name="Line 3"/>
          <p:cNvSpPr>
            <a:spLocks noChangeShapeType="1"/>
          </p:cNvSpPr>
          <p:nvPr/>
        </p:nvSpPr>
        <p:spPr bwMode="auto">
          <a:xfrm>
            <a:off x="457200" y="1408113"/>
            <a:ext cx="8686800"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124" name="Rectangle 4"/>
          <p:cNvSpPr>
            <a:spLocks noGrp="1" noChangeArrowheads="1"/>
          </p:cNvSpPr>
          <p:nvPr>
            <p:ph type="title"/>
          </p:nvPr>
        </p:nvSpPr>
        <p:spPr bwMode="auto">
          <a:xfrm>
            <a:off x="457200" y="274638"/>
            <a:ext cx="8239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p>
            <a:pPr lvl="0"/>
            <a:r>
              <a:rPr lang="en-GB" altLang="en-US"/>
              <a:t>Click to edit Master title style</a:t>
            </a:r>
          </a:p>
        </p:txBody>
      </p:sp>
    </p:spTree>
  </p:cSld>
  <p:clrMap bg1="dk2" tx1="lt1" bg2="dk1" tx2="lt2" accent1="accent1" accent2="accent2" accent3="accent3" accent4="accent4" accent5="accent5" accent6="accent6" hlink="hlink" folHlink="folHlink"/>
  <p:sldLayoutIdLst>
    <p:sldLayoutId id="2147503820" r:id="rId1"/>
    <p:sldLayoutId id="2147503821" r:id="rId2"/>
    <p:sldLayoutId id="2147503822" r:id="rId3"/>
    <p:sldLayoutId id="2147503823" r:id="rId4"/>
    <p:sldLayoutId id="2147503824" r:id="rId5"/>
    <p:sldLayoutId id="2147503825" r:id="rId6"/>
    <p:sldLayoutId id="2147503826" r:id="rId7"/>
    <p:sldLayoutId id="2147503827" r:id="rId8"/>
    <p:sldLayoutId id="2147503828" r:id="rId9"/>
    <p:sldLayoutId id="2147503829" r:id="rId10"/>
    <p:sldLayoutId id="2147503830" r:id="rId11"/>
    <p:sldLayoutId id="2147503831" r:id="rId12"/>
  </p:sldLayoutIdLst>
  <p:transition>
    <p:wipe dir="r"/>
  </p:transition>
  <p:txStyles>
    <p:titleStyle>
      <a:lvl1pPr algn="l" rtl="0" eaLnBrk="0" fontAlgn="base" hangingPunct="0">
        <a:spcBef>
          <a:spcPct val="0"/>
        </a:spcBef>
        <a:spcAft>
          <a:spcPct val="0"/>
        </a:spcAft>
        <a:defRPr sz="3200" b="1">
          <a:solidFill>
            <a:schemeClr val="tx1"/>
          </a:solidFill>
          <a:latin typeface="+mj-lt"/>
          <a:ea typeface="MS PGothic" pitchFamily="34" charset="-128"/>
          <a:cs typeface="+mj-cs"/>
        </a:defRPr>
      </a:lvl1pPr>
      <a:lvl2pPr algn="l" rtl="0" eaLnBrk="0" fontAlgn="base" hangingPunct="0">
        <a:spcBef>
          <a:spcPct val="0"/>
        </a:spcBef>
        <a:spcAft>
          <a:spcPct val="0"/>
        </a:spcAft>
        <a:defRPr sz="3200" b="1">
          <a:solidFill>
            <a:schemeClr val="tx1"/>
          </a:solidFill>
          <a:latin typeface="Arial" pitchFamily="34" charset="0"/>
          <a:ea typeface="MS PGothic" pitchFamily="34" charset="-128"/>
          <a:cs typeface="Arial" pitchFamily="34" charset="0"/>
        </a:defRPr>
      </a:lvl2pPr>
      <a:lvl3pPr algn="l" rtl="0" eaLnBrk="0" fontAlgn="base" hangingPunct="0">
        <a:spcBef>
          <a:spcPct val="0"/>
        </a:spcBef>
        <a:spcAft>
          <a:spcPct val="0"/>
        </a:spcAft>
        <a:defRPr sz="3200" b="1">
          <a:solidFill>
            <a:schemeClr val="tx1"/>
          </a:solidFill>
          <a:latin typeface="Arial" pitchFamily="34" charset="0"/>
          <a:ea typeface="MS PGothic" pitchFamily="34" charset="-128"/>
          <a:cs typeface="Arial" pitchFamily="34" charset="0"/>
        </a:defRPr>
      </a:lvl3pPr>
      <a:lvl4pPr algn="l" rtl="0" eaLnBrk="0" fontAlgn="base" hangingPunct="0">
        <a:spcBef>
          <a:spcPct val="0"/>
        </a:spcBef>
        <a:spcAft>
          <a:spcPct val="0"/>
        </a:spcAft>
        <a:defRPr sz="3200" b="1">
          <a:solidFill>
            <a:schemeClr val="tx1"/>
          </a:solidFill>
          <a:latin typeface="Arial" pitchFamily="34" charset="0"/>
          <a:ea typeface="MS PGothic" pitchFamily="34" charset="-128"/>
          <a:cs typeface="Arial" pitchFamily="34" charset="0"/>
        </a:defRPr>
      </a:lvl4pPr>
      <a:lvl5pPr algn="l" rtl="0" eaLnBrk="0" fontAlgn="base" hangingPunct="0">
        <a:spcBef>
          <a:spcPct val="0"/>
        </a:spcBef>
        <a:spcAft>
          <a:spcPct val="0"/>
        </a:spcAft>
        <a:defRPr sz="3200" b="1">
          <a:solidFill>
            <a:schemeClr val="tx1"/>
          </a:solidFill>
          <a:latin typeface="Arial" pitchFamily="34" charset="0"/>
          <a:ea typeface="MS PGothic" pitchFamily="34" charset="-128"/>
          <a:cs typeface="Arial" pitchFamily="34" charset="0"/>
        </a:defRPr>
      </a:lvl5pPr>
      <a:lvl6pPr marL="457200" algn="l" rtl="0" fontAlgn="base">
        <a:spcBef>
          <a:spcPct val="0"/>
        </a:spcBef>
        <a:spcAft>
          <a:spcPct val="0"/>
        </a:spcAft>
        <a:defRPr sz="3200" b="1">
          <a:solidFill>
            <a:schemeClr val="tx1"/>
          </a:solidFill>
          <a:latin typeface="Arial" pitchFamily="34" charset="0"/>
          <a:cs typeface="Arial" pitchFamily="34" charset="0"/>
        </a:defRPr>
      </a:lvl6pPr>
      <a:lvl7pPr marL="914400" algn="l" rtl="0" fontAlgn="base">
        <a:spcBef>
          <a:spcPct val="0"/>
        </a:spcBef>
        <a:spcAft>
          <a:spcPct val="0"/>
        </a:spcAft>
        <a:defRPr sz="3200" b="1">
          <a:solidFill>
            <a:schemeClr val="tx1"/>
          </a:solidFill>
          <a:latin typeface="Arial" pitchFamily="34" charset="0"/>
          <a:cs typeface="Arial" pitchFamily="34" charset="0"/>
        </a:defRPr>
      </a:lvl7pPr>
      <a:lvl8pPr marL="1371600" algn="l" rtl="0" fontAlgn="base">
        <a:spcBef>
          <a:spcPct val="0"/>
        </a:spcBef>
        <a:spcAft>
          <a:spcPct val="0"/>
        </a:spcAft>
        <a:defRPr sz="3200" b="1">
          <a:solidFill>
            <a:schemeClr val="tx1"/>
          </a:solidFill>
          <a:latin typeface="Arial" pitchFamily="34" charset="0"/>
          <a:cs typeface="Arial" pitchFamily="34" charset="0"/>
        </a:defRPr>
      </a:lvl8pPr>
      <a:lvl9pPr marL="1828800" algn="l" rtl="0" fontAlgn="base">
        <a:spcBef>
          <a:spcPct val="0"/>
        </a:spcBef>
        <a:spcAft>
          <a:spcPct val="0"/>
        </a:spcAft>
        <a:defRPr sz="3200" b="1">
          <a:solidFill>
            <a:schemeClr val="tx1"/>
          </a:solidFill>
          <a:latin typeface="Arial" pitchFamily="34" charset="0"/>
          <a:cs typeface="Arial" pitchFamily="34" charset="0"/>
        </a:defRPr>
      </a:lvl9pPr>
    </p:titleStyle>
    <p:bodyStyle>
      <a:lvl1pPr marL="342900" indent="-342900" algn="l" rtl="0" eaLnBrk="0" fontAlgn="base" hangingPunct="0">
        <a:spcBef>
          <a:spcPct val="0"/>
        </a:spcBef>
        <a:spcAft>
          <a:spcPct val="20000"/>
        </a:spcAft>
        <a:buClr>
          <a:schemeClr val="tx1"/>
        </a:buClr>
        <a:buSzPct val="90000"/>
        <a:buFont typeface="Wingdings" panose="05000000000000000000" pitchFamily="2" charset="2"/>
        <a:buChar char="l"/>
        <a:defRPr sz="2400" b="1">
          <a:solidFill>
            <a:schemeClr val="tx1"/>
          </a:solidFill>
          <a:latin typeface="+mn-lt"/>
          <a:ea typeface="MS PGothic" pitchFamily="34" charset="-128"/>
          <a:cs typeface="+mn-cs"/>
        </a:defRPr>
      </a:lvl1pPr>
      <a:lvl2pPr marL="685800" indent="-341313" algn="l" rtl="0" eaLnBrk="0" fontAlgn="base" hangingPunct="0">
        <a:spcBef>
          <a:spcPct val="0"/>
        </a:spcBef>
        <a:spcAft>
          <a:spcPct val="20000"/>
        </a:spcAft>
        <a:buClr>
          <a:schemeClr val="tx1"/>
        </a:buClr>
        <a:buSzPct val="100000"/>
        <a:buChar char="–"/>
        <a:defRPr sz="2400" b="1">
          <a:solidFill>
            <a:schemeClr val="tx1"/>
          </a:solidFill>
          <a:latin typeface="+mn-lt"/>
          <a:ea typeface="MS PGothic" pitchFamily="34" charset="-128"/>
          <a:cs typeface="+mn-cs"/>
        </a:defRPr>
      </a:lvl2pPr>
      <a:lvl3pPr marL="1036638" indent="-349250" algn="l" rtl="0" eaLnBrk="0" fontAlgn="base" hangingPunct="0">
        <a:spcBef>
          <a:spcPct val="0"/>
        </a:spcBef>
        <a:spcAft>
          <a:spcPct val="20000"/>
        </a:spcAft>
        <a:buClr>
          <a:schemeClr val="tx1"/>
        </a:buClr>
        <a:buSzPct val="100000"/>
        <a:buChar char="•"/>
        <a:defRPr sz="2400" b="1">
          <a:solidFill>
            <a:schemeClr val="tx1"/>
          </a:solidFill>
          <a:latin typeface="+mn-lt"/>
          <a:ea typeface="MS PGothic" pitchFamily="34" charset="-128"/>
          <a:cs typeface="+mn-cs"/>
        </a:defRPr>
      </a:lvl3pPr>
      <a:lvl4pPr marL="1393825" indent="-355600" algn="l" rtl="0" eaLnBrk="0" fontAlgn="base" hangingPunct="0">
        <a:spcBef>
          <a:spcPct val="0"/>
        </a:spcBef>
        <a:spcAft>
          <a:spcPct val="20000"/>
        </a:spcAft>
        <a:buClr>
          <a:schemeClr val="tx1"/>
        </a:buClr>
        <a:buSzPct val="100000"/>
        <a:buChar char="–"/>
        <a:defRPr sz="2400" b="1">
          <a:solidFill>
            <a:schemeClr val="tx1"/>
          </a:solidFill>
          <a:latin typeface="+mn-lt"/>
          <a:ea typeface="MS PGothic" pitchFamily="34" charset="-128"/>
          <a:cs typeface="+mn-cs"/>
        </a:defRPr>
      </a:lvl4pPr>
      <a:lvl5pPr marL="1981200" indent="-585788" algn="r" rtl="0" eaLnBrk="0" fontAlgn="base" hangingPunct="0">
        <a:spcBef>
          <a:spcPct val="0"/>
        </a:spcBef>
        <a:spcAft>
          <a:spcPct val="20000"/>
        </a:spcAft>
        <a:buChar char="»"/>
        <a:defRPr sz="1200" b="1">
          <a:solidFill>
            <a:schemeClr val="tx1"/>
          </a:solidFill>
          <a:latin typeface="+mn-lt"/>
          <a:ea typeface="MS PGothic" pitchFamily="34" charset="-128"/>
          <a:cs typeface="+mn-cs"/>
        </a:defRPr>
      </a:lvl5pPr>
      <a:lvl6pPr marL="2438400" indent="-585788" algn="r" rtl="0" fontAlgn="base">
        <a:spcBef>
          <a:spcPct val="0"/>
        </a:spcBef>
        <a:spcAft>
          <a:spcPct val="20000"/>
        </a:spcAft>
        <a:defRPr sz="1200" b="1">
          <a:solidFill>
            <a:schemeClr val="tx1"/>
          </a:solidFill>
          <a:latin typeface="+mn-lt"/>
          <a:cs typeface="+mn-cs"/>
        </a:defRPr>
      </a:lvl6pPr>
      <a:lvl7pPr marL="2895600" indent="-585788" algn="r" rtl="0" fontAlgn="base">
        <a:spcBef>
          <a:spcPct val="0"/>
        </a:spcBef>
        <a:spcAft>
          <a:spcPct val="20000"/>
        </a:spcAft>
        <a:defRPr sz="1200" b="1">
          <a:solidFill>
            <a:schemeClr val="tx1"/>
          </a:solidFill>
          <a:latin typeface="+mn-lt"/>
          <a:cs typeface="+mn-cs"/>
        </a:defRPr>
      </a:lvl7pPr>
      <a:lvl8pPr marL="3352800" indent="-585788" algn="r" rtl="0" fontAlgn="base">
        <a:spcBef>
          <a:spcPct val="0"/>
        </a:spcBef>
        <a:spcAft>
          <a:spcPct val="20000"/>
        </a:spcAft>
        <a:defRPr sz="1200" b="1">
          <a:solidFill>
            <a:schemeClr val="tx1"/>
          </a:solidFill>
          <a:latin typeface="+mn-lt"/>
          <a:cs typeface="+mn-cs"/>
        </a:defRPr>
      </a:lvl8pPr>
      <a:lvl9pPr marL="3810000" indent="-585788" algn="r" rtl="0" fontAlgn="base">
        <a:spcBef>
          <a:spcPct val="0"/>
        </a:spcBef>
        <a:spcAft>
          <a:spcPct val="20000"/>
        </a:spcAft>
        <a:defRPr sz="12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מציין מיקום של כותרת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he-IL" altLang="he-IL"/>
              <a:t>לחץ כדי לערוך סגנון כותרת של תבנית בסיס</a:t>
            </a:r>
          </a:p>
        </p:txBody>
      </p:sp>
      <p:sp>
        <p:nvSpPr>
          <p:cNvPr id="17411" name="מציין מיקום טקסט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he-IL" altLang="he-IL"/>
              <a:t>לחץ כדי לערוך סגנונות טקסט של תבנית בסיס</a:t>
            </a:r>
          </a:p>
          <a:p>
            <a:pPr lvl="1"/>
            <a:r>
              <a:rPr lang="he-IL" altLang="he-IL"/>
              <a:t>רמה שנייה</a:t>
            </a:r>
          </a:p>
          <a:p>
            <a:pPr lvl="2"/>
            <a:r>
              <a:rPr lang="he-IL" altLang="he-IL"/>
              <a:t>רמה שלישית</a:t>
            </a:r>
          </a:p>
          <a:p>
            <a:pPr lvl="3"/>
            <a:r>
              <a:rPr lang="he-IL" altLang="he-IL"/>
              <a:t>רמה רביעית</a:t>
            </a:r>
          </a:p>
          <a:p>
            <a:pPr lvl="4"/>
            <a:r>
              <a:rPr lang="he-IL" altLang="he-IL"/>
              <a:t>רמה חמישית</a:t>
            </a:r>
          </a:p>
        </p:txBody>
      </p:sp>
      <p:sp>
        <p:nvSpPr>
          <p:cNvPr id="4" name="מציין מיקום של תאריך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rtl="1" eaLnBrk="1" fontAlgn="auto" hangingPunct="1">
              <a:spcBef>
                <a:spcPts val="0"/>
              </a:spcBef>
              <a:spcAft>
                <a:spcPts val="0"/>
              </a:spcAft>
              <a:defRPr sz="900">
                <a:solidFill>
                  <a:prstClr val="black">
                    <a:tint val="75000"/>
                  </a:prstClr>
                </a:solidFill>
                <a:latin typeface="Calibri"/>
              </a:defRPr>
            </a:lvl1pPr>
          </a:lstStyle>
          <a:p>
            <a:pPr>
              <a:defRPr/>
            </a:pPr>
            <a:fld id="{C50E877D-0866-438A-80F9-31E7A8D117EA}" type="datetimeFigureOut">
              <a:rPr lang="he-IL"/>
              <a:pPr>
                <a:defRPr/>
              </a:pPr>
              <a:t>י"א/שבט/תשע"ז</a:t>
            </a:fld>
            <a:endParaRPr lang="he-IL"/>
          </a:p>
        </p:txBody>
      </p:sp>
      <p:sp>
        <p:nvSpPr>
          <p:cNvPr id="5" name="מציין מיקום של כותרת תחתונה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rtl="1" eaLnBrk="1" fontAlgn="auto" hangingPunct="1">
              <a:spcBef>
                <a:spcPts val="0"/>
              </a:spcBef>
              <a:spcAft>
                <a:spcPts val="0"/>
              </a:spcAft>
              <a:defRPr sz="900">
                <a:solidFill>
                  <a:prstClr val="black">
                    <a:tint val="75000"/>
                  </a:prstClr>
                </a:solidFill>
                <a:latin typeface="Calibri"/>
              </a:defRPr>
            </a:lvl1pPr>
          </a:lstStyle>
          <a:p>
            <a:pPr>
              <a:defRPr/>
            </a:pPr>
            <a:endParaRPr lang="he-IL"/>
          </a:p>
        </p:txBody>
      </p:sp>
      <p:sp>
        <p:nvSpPr>
          <p:cNvPr id="6" name="מציין מיקום של מספר שקופית 5"/>
          <p:cNvSpPr>
            <a:spLocks noGrp="1"/>
          </p:cNvSpPr>
          <p:nvPr>
            <p:ph type="sldNum" sz="quarter" idx="4"/>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rtl="1" eaLnBrk="1" hangingPunct="1">
              <a:defRPr sz="900">
                <a:solidFill>
                  <a:srgbClr val="898989"/>
                </a:solidFill>
                <a:latin typeface="Calibri" panose="020F0502020204030204" pitchFamily="34" charset="0"/>
              </a:defRPr>
            </a:lvl1pPr>
          </a:lstStyle>
          <a:p>
            <a:fld id="{EBB72CC9-B18C-4B28-87D3-6147F58E3513}" type="slidenum">
              <a:rPr lang="he-IL" altLang="en-US"/>
              <a:pPr/>
              <a:t>‹#›</a:t>
            </a:fld>
            <a:endParaRPr lang="he-IL" altLang="en-US"/>
          </a:p>
        </p:txBody>
      </p:sp>
    </p:spTree>
    <p:extLst>
      <p:ext uri="{BB962C8B-B14F-4D97-AF65-F5344CB8AC3E}">
        <p14:creationId xmlns:p14="http://schemas.microsoft.com/office/powerpoint/2010/main" val="1289837015"/>
      </p:ext>
    </p:extLst>
  </p:cSld>
  <p:clrMap bg1="lt1" tx1="dk1" bg2="lt2" tx2="dk2" accent1="accent1" accent2="accent2" accent3="accent3" accent4="accent4" accent5="accent5" accent6="accent6" hlink="hlink" folHlink="folHlink"/>
  <p:sldLayoutIdLst>
    <p:sldLayoutId id="2147504884" r:id="rId1"/>
    <p:sldLayoutId id="2147504885" r:id="rId2"/>
    <p:sldLayoutId id="2147504886" r:id="rId3"/>
    <p:sldLayoutId id="2147504887" r:id="rId4"/>
    <p:sldLayoutId id="2147504888" r:id="rId5"/>
    <p:sldLayoutId id="2147504889" r:id="rId6"/>
    <p:sldLayoutId id="2147504890" r:id="rId7"/>
    <p:sldLayoutId id="2147504891" r:id="rId8"/>
    <p:sldLayoutId id="2147504892" r:id="rId9"/>
    <p:sldLayoutId id="2147504893" r:id="rId10"/>
    <p:sldLayoutId id="2147504894" r:id="rId11"/>
  </p:sldLayoutIdLst>
  <p:txStyles>
    <p:titleStyle>
      <a:lvl1pPr algn="ctr" defTabSz="685800" rtl="1" eaLnBrk="0" fontAlgn="base" hangingPunct="0">
        <a:spcBef>
          <a:spcPct val="0"/>
        </a:spcBef>
        <a:spcAft>
          <a:spcPct val="0"/>
        </a:spcAft>
        <a:defRPr sz="3300" kern="1200">
          <a:solidFill>
            <a:schemeClr val="tx1"/>
          </a:solidFill>
          <a:latin typeface="+mj-lt"/>
          <a:ea typeface="+mj-ea"/>
          <a:cs typeface="Arial" pitchFamily="34" charset="0"/>
        </a:defRPr>
      </a:lvl1pPr>
      <a:lvl2pPr algn="ctr" defTabSz="685800" rtl="1" eaLnBrk="0" fontAlgn="base" hangingPunct="0">
        <a:spcBef>
          <a:spcPct val="0"/>
        </a:spcBef>
        <a:spcAft>
          <a:spcPct val="0"/>
        </a:spcAft>
        <a:defRPr sz="3300">
          <a:solidFill>
            <a:schemeClr val="tx1"/>
          </a:solidFill>
          <a:latin typeface="Calibri" pitchFamily="34" charset="0"/>
          <a:cs typeface="Arial" pitchFamily="34" charset="0"/>
        </a:defRPr>
      </a:lvl2pPr>
      <a:lvl3pPr algn="ctr" defTabSz="685800" rtl="1" eaLnBrk="0" fontAlgn="base" hangingPunct="0">
        <a:spcBef>
          <a:spcPct val="0"/>
        </a:spcBef>
        <a:spcAft>
          <a:spcPct val="0"/>
        </a:spcAft>
        <a:defRPr sz="3300">
          <a:solidFill>
            <a:schemeClr val="tx1"/>
          </a:solidFill>
          <a:latin typeface="Calibri" pitchFamily="34" charset="0"/>
          <a:cs typeface="Arial" pitchFamily="34" charset="0"/>
        </a:defRPr>
      </a:lvl3pPr>
      <a:lvl4pPr algn="ctr" defTabSz="685800" rtl="1" eaLnBrk="0" fontAlgn="base" hangingPunct="0">
        <a:spcBef>
          <a:spcPct val="0"/>
        </a:spcBef>
        <a:spcAft>
          <a:spcPct val="0"/>
        </a:spcAft>
        <a:defRPr sz="3300">
          <a:solidFill>
            <a:schemeClr val="tx1"/>
          </a:solidFill>
          <a:latin typeface="Calibri" pitchFamily="34" charset="0"/>
          <a:cs typeface="Arial" pitchFamily="34" charset="0"/>
        </a:defRPr>
      </a:lvl4pPr>
      <a:lvl5pPr algn="ctr" defTabSz="685800" rtl="1" eaLnBrk="0" fontAlgn="base" hangingPunct="0">
        <a:spcBef>
          <a:spcPct val="0"/>
        </a:spcBef>
        <a:spcAft>
          <a:spcPct val="0"/>
        </a:spcAft>
        <a:defRPr sz="3300">
          <a:solidFill>
            <a:schemeClr val="tx1"/>
          </a:solidFill>
          <a:latin typeface="Calibri" pitchFamily="34" charset="0"/>
          <a:cs typeface="Arial" pitchFamily="34" charset="0"/>
        </a:defRPr>
      </a:lvl5pPr>
      <a:lvl6pPr marL="457200" algn="ctr" defTabSz="685800" rtl="1" fontAlgn="base">
        <a:spcBef>
          <a:spcPct val="0"/>
        </a:spcBef>
        <a:spcAft>
          <a:spcPct val="0"/>
        </a:spcAft>
        <a:defRPr sz="3300">
          <a:solidFill>
            <a:schemeClr val="tx1"/>
          </a:solidFill>
          <a:latin typeface="Calibri" pitchFamily="34" charset="0"/>
          <a:cs typeface="Arial" pitchFamily="34" charset="0"/>
        </a:defRPr>
      </a:lvl6pPr>
      <a:lvl7pPr marL="914400" algn="ctr" defTabSz="685800" rtl="1" fontAlgn="base">
        <a:spcBef>
          <a:spcPct val="0"/>
        </a:spcBef>
        <a:spcAft>
          <a:spcPct val="0"/>
        </a:spcAft>
        <a:defRPr sz="3300">
          <a:solidFill>
            <a:schemeClr val="tx1"/>
          </a:solidFill>
          <a:latin typeface="Calibri" pitchFamily="34" charset="0"/>
          <a:cs typeface="Arial" pitchFamily="34" charset="0"/>
        </a:defRPr>
      </a:lvl7pPr>
      <a:lvl8pPr marL="1371600" algn="ctr" defTabSz="685800" rtl="1" fontAlgn="base">
        <a:spcBef>
          <a:spcPct val="0"/>
        </a:spcBef>
        <a:spcAft>
          <a:spcPct val="0"/>
        </a:spcAft>
        <a:defRPr sz="3300">
          <a:solidFill>
            <a:schemeClr val="tx1"/>
          </a:solidFill>
          <a:latin typeface="Calibri" pitchFamily="34" charset="0"/>
          <a:cs typeface="Arial" pitchFamily="34" charset="0"/>
        </a:defRPr>
      </a:lvl8pPr>
      <a:lvl9pPr marL="1828800" algn="ctr" defTabSz="685800" rtl="1" fontAlgn="base">
        <a:spcBef>
          <a:spcPct val="0"/>
        </a:spcBef>
        <a:spcAft>
          <a:spcPct val="0"/>
        </a:spcAft>
        <a:defRPr sz="3300">
          <a:solidFill>
            <a:schemeClr val="tx1"/>
          </a:solidFill>
          <a:latin typeface="Calibri" pitchFamily="34" charset="0"/>
          <a:cs typeface="Arial" pitchFamily="34" charset="0"/>
        </a:defRPr>
      </a:lvl9pPr>
    </p:titleStyle>
    <p:bodyStyle>
      <a:lvl1pPr marL="257175" indent="-257175" algn="r" defTabSz="685800"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Arial" pitchFamily="34" charset="0"/>
        </a:defRPr>
      </a:lvl1pPr>
      <a:lvl2pPr marL="557213" indent="-214313" algn="r" defTabSz="685800" rtl="1"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Arial" pitchFamily="34" charset="0"/>
        </a:defRPr>
      </a:lvl2pPr>
      <a:lvl3pPr marL="857250" indent="-171450" algn="r" defTabSz="685800" rtl="1"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Arial" pitchFamily="34" charset="0"/>
        </a:defRPr>
      </a:lvl3pPr>
      <a:lvl4pPr marL="1200150" indent="-171450" algn="r" defTabSz="685800" rtl="1"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Arial" pitchFamily="34" charset="0"/>
        </a:defRPr>
      </a:lvl4pPr>
      <a:lvl5pPr marL="1543050" indent="-171450" algn="r" defTabSz="685800" rtl="1"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Arial" pitchFamily="34" charset="0"/>
        </a:defRPr>
      </a:lvl5pPr>
      <a:lvl6pPr marL="1885950" indent="-171450" algn="r" defTabSz="685800" rtl="1"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r" defTabSz="685800" rtl="1"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r" defTabSz="685800" rtl="1"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r" defTabSz="685800" rtl="1"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he-IL"/>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6146" name="Rectangle 3"/>
          <p:cNvSpPr>
            <a:spLocks noGrp="1" noChangeArrowheads="1"/>
          </p:cNvSpPr>
          <p:nvPr>
            <p:ph type="title"/>
          </p:nvPr>
        </p:nvSpPr>
        <p:spPr bwMode="auto">
          <a:xfrm>
            <a:off x="304800" y="173038"/>
            <a:ext cx="8534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6147" name="Rectangle 4"/>
          <p:cNvSpPr>
            <a:spLocks noGrp="1" noChangeArrowheads="1"/>
          </p:cNvSpPr>
          <p:nvPr>
            <p:ph type="body" idx="1"/>
          </p:nvPr>
        </p:nvSpPr>
        <p:spPr bwMode="auto">
          <a:xfrm>
            <a:off x="323850" y="1447800"/>
            <a:ext cx="85725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en-US"/>
          </a:p>
          <a:p>
            <a:pPr lvl="1"/>
            <a:endParaRPr lang="en-US" altLang="en-US"/>
          </a:p>
          <a:p>
            <a:pPr lvl="2"/>
            <a:endParaRPr lang="en-US" altLang="en-US"/>
          </a:p>
        </p:txBody>
      </p:sp>
    </p:spTree>
  </p:cSld>
  <p:clrMap bg1="dk1" tx1="lt1" bg2="dk2" tx2="lt2" accent1="accent1" accent2="accent2" accent3="accent3" accent4="accent4" accent5="accent5" accent6="accent6" hlink="hlink" folHlink="folHlink"/>
  <p:sldLayoutIdLst>
    <p:sldLayoutId id="2147503832" r:id="rId1"/>
    <p:sldLayoutId id="2147503833" r:id="rId2"/>
    <p:sldLayoutId id="2147503834" r:id="rId3"/>
    <p:sldLayoutId id="2147503835" r:id="rId4"/>
    <p:sldLayoutId id="2147503836" r:id="rId5"/>
    <p:sldLayoutId id="2147503837" r:id="rId6"/>
    <p:sldLayoutId id="2147503838" r:id="rId7"/>
    <p:sldLayoutId id="2147503839" r:id="rId8"/>
    <p:sldLayoutId id="2147503840" r:id="rId9"/>
  </p:sldLayoutIdLst>
  <p:transition/>
  <p:txStyles>
    <p:titleStyle>
      <a:lvl1pPr algn="ctr" rtl="0" eaLnBrk="0" fontAlgn="base" hangingPunct="0">
        <a:lnSpc>
          <a:spcPct val="95000"/>
        </a:lnSpc>
        <a:spcBef>
          <a:spcPct val="0"/>
        </a:spcBef>
        <a:spcAft>
          <a:spcPct val="0"/>
        </a:spcAft>
        <a:defRPr sz="3600" b="1">
          <a:solidFill>
            <a:srgbClr val="FFFF00"/>
          </a:solidFill>
          <a:latin typeface="+mj-lt"/>
          <a:ea typeface="+mj-ea"/>
          <a:cs typeface="+mj-cs"/>
        </a:defRPr>
      </a:lvl1pPr>
      <a:lvl2pPr algn="ctr" rtl="0" eaLnBrk="0" fontAlgn="base" hangingPunct="0">
        <a:lnSpc>
          <a:spcPct val="95000"/>
        </a:lnSpc>
        <a:spcBef>
          <a:spcPct val="0"/>
        </a:spcBef>
        <a:spcAft>
          <a:spcPct val="0"/>
        </a:spcAft>
        <a:defRPr sz="3600" b="1">
          <a:solidFill>
            <a:srgbClr val="FFFF00"/>
          </a:solidFill>
          <a:latin typeface="Arial" charset="0"/>
          <a:cs typeface="Arial" charset="0"/>
        </a:defRPr>
      </a:lvl2pPr>
      <a:lvl3pPr algn="ctr" rtl="0" eaLnBrk="0" fontAlgn="base" hangingPunct="0">
        <a:lnSpc>
          <a:spcPct val="95000"/>
        </a:lnSpc>
        <a:spcBef>
          <a:spcPct val="0"/>
        </a:spcBef>
        <a:spcAft>
          <a:spcPct val="0"/>
        </a:spcAft>
        <a:defRPr sz="3600" b="1">
          <a:solidFill>
            <a:srgbClr val="FFFF00"/>
          </a:solidFill>
          <a:latin typeface="Arial" charset="0"/>
          <a:cs typeface="Arial" charset="0"/>
        </a:defRPr>
      </a:lvl3pPr>
      <a:lvl4pPr algn="ctr" rtl="0" eaLnBrk="0" fontAlgn="base" hangingPunct="0">
        <a:lnSpc>
          <a:spcPct val="95000"/>
        </a:lnSpc>
        <a:spcBef>
          <a:spcPct val="0"/>
        </a:spcBef>
        <a:spcAft>
          <a:spcPct val="0"/>
        </a:spcAft>
        <a:defRPr sz="3600" b="1">
          <a:solidFill>
            <a:srgbClr val="FFFF00"/>
          </a:solidFill>
          <a:latin typeface="Arial" charset="0"/>
          <a:cs typeface="Arial" charset="0"/>
        </a:defRPr>
      </a:lvl4pPr>
      <a:lvl5pPr algn="ctr" rtl="0" eaLnBrk="0" fontAlgn="base" hangingPunct="0">
        <a:lnSpc>
          <a:spcPct val="95000"/>
        </a:lnSpc>
        <a:spcBef>
          <a:spcPct val="0"/>
        </a:spcBef>
        <a:spcAft>
          <a:spcPct val="0"/>
        </a:spcAft>
        <a:defRPr sz="3600" b="1">
          <a:solidFill>
            <a:srgbClr val="FFFF00"/>
          </a:solidFill>
          <a:latin typeface="Arial" charset="0"/>
          <a:cs typeface="Arial" charset="0"/>
        </a:defRPr>
      </a:lvl5pPr>
      <a:lvl6pPr marL="457200" algn="l" rtl="0" fontAlgn="base">
        <a:lnSpc>
          <a:spcPct val="95000"/>
        </a:lnSpc>
        <a:spcBef>
          <a:spcPct val="0"/>
        </a:spcBef>
        <a:spcAft>
          <a:spcPct val="0"/>
        </a:spcAft>
        <a:defRPr sz="3600" b="1">
          <a:solidFill>
            <a:schemeClr val="bg1"/>
          </a:solidFill>
          <a:latin typeface="Arial" charset="0"/>
          <a:cs typeface="Arial" charset="0"/>
        </a:defRPr>
      </a:lvl6pPr>
      <a:lvl7pPr marL="914400" algn="l" rtl="0" fontAlgn="base">
        <a:lnSpc>
          <a:spcPct val="95000"/>
        </a:lnSpc>
        <a:spcBef>
          <a:spcPct val="0"/>
        </a:spcBef>
        <a:spcAft>
          <a:spcPct val="0"/>
        </a:spcAft>
        <a:defRPr sz="3600" b="1">
          <a:solidFill>
            <a:schemeClr val="bg1"/>
          </a:solidFill>
          <a:latin typeface="Arial" charset="0"/>
          <a:cs typeface="Arial" charset="0"/>
        </a:defRPr>
      </a:lvl7pPr>
      <a:lvl8pPr marL="1371600" algn="l" rtl="0" fontAlgn="base">
        <a:lnSpc>
          <a:spcPct val="95000"/>
        </a:lnSpc>
        <a:spcBef>
          <a:spcPct val="0"/>
        </a:spcBef>
        <a:spcAft>
          <a:spcPct val="0"/>
        </a:spcAft>
        <a:defRPr sz="3600" b="1">
          <a:solidFill>
            <a:schemeClr val="bg1"/>
          </a:solidFill>
          <a:latin typeface="Arial" charset="0"/>
          <a:cs typeface="Arial" charset="0"/>
        </a:defRPr>
      </a:lvl8pPr>
      <a:lvl9pPr marL="1828800" algn="l" rtl="0" fontAlgn="base">
        <a:lnSpc>
          <a:spcPct val="95000"/>
        </a:lnSpc>
        <a:spcBef>
          <a:spcPct val="0"/>
        </a:spcBef>
        <a:spcAft>
          <a:spcPct val="0"/>
        </a:spcAft>
        <a:defRPr sz="3600" b="1">
          <a:solidFill>
            <a:schemeClr val="bg1"/>
          </a:solidFill>
          <a:latin typeface="Arial" charset="0"/>
          <a:cs typeface="Arial" charset="0"/>
        </a:defRPr>
      </a:lvl9pPr>
    </p:titleStyle>
    <p:bodyStyle>
      <a:lvl1pPr marL="347663" indent="-347663" algn="l" rtl="0" eaLnBrk="0" fontAlgn="base" hangingPunct="0">
        <a:spcBef>
          <a:spcPts val="1400"/>
        </a:spcBef>
        <a:spcAft>
          <a:spcPct val="0"/>
        </a:spcAft>
        <a:buClr>
          <a:srgbClr val="D12945"/>
        </a:buClr>
        <a:buSzPct val="85000"/>
        <a:buFont typeface="Wingdings" panose="05000000000000000000" pitchFamily="2" charset="2"/>
        <a:buChar char="l"/>
        <a:defRPr sz="2800">
          <a:solidFill>
            <a:schemeClr val="tx1"/>
          </a:solidFill>
          <a:latin typeface="+mn-lt"/>
          <a:ea typeface="+mn-ea"/>
          <a:cs typeface="+mn-cs"/>
        </a:defRPr>
      </a:lvl1pPr>
      <a:lvl2pPr marL="742950" indent="-277813" algn="l" rtl="0" eaLnBrk="0" fontAlgn="base" hangingPunct="0">
        <a:spcBef>
          <a:spcPts val="400"/>
        </a:spcBef>
        <a:spcAft>
          <a:spcPct val="0"/>
        </a:spcAft>
        <a:buClr>
          <a:srgbClr val="D6E600"/>
        </a:buClr>
        <a:buFont typeface="Arial" panose="020B0604020202020204" pitchFamily="34" charset="0"/>
        <a:buChar char="–"/>
        <a:defRPr sz="2400">
          <a:solidFill>
            <a:schemeClr val="tx1"/>
          </a:solidFill>
          <a:latin typeface="+mn-lt"/>
          <a:cs typeface="+mn-cs"/>
        </a:defRPr>
      </a:lvl2pPr>
      <a:lvl3pPr marL="1203325" indent="-290513" algn="l" rtl="0" eaLnBrk="0" fontAlgn="base" hangingPunct="0">
        <a:spcBef>
          <a:spcPts val="400"/>
        </a:spcBef>
        <a:spcAft>
          <a:spcPct val="0"/>
        </a:spcAft>
        <a:buClr>
          <a:srgbClr val="97DAFF"/>
        </a:buClr>
        <a:buFont typeface="Symbol" panose="05050102010706020507" pitchFamily="18" charset="2"/>
        <a:buChar char="·"/>
        <a:defRPr sz="2400">
          <a:solidFill>
            <a:schemeClr val="tx1"/>
          </a:solidFill>
          <a:latin typeface="+mn-lt"/>
          <a:cs typeface="+mn-cs"/>
        </a:defRPr>
      </a:lvl3pPr>
      <a:lvl4pPr marL="1600200" indent="-228600" algn="l" rtl="0" eaLnBrk="0" fontAlgn="base" hangingPunct="0">
        <a:spcBef>
          <a:spcPts val="400"/>
        </a:spcBef>
        <a:spcAft>
          <a:spcPct val="0"/>
        </a:spcAft>
        <a:buClr>
          <a:srgbClr val="981E32"/>
        </a:buClr>
        <a:buFont typeface="Symbol" panose="05050102010706020507" pitchFamily="18" charset="2"/>
        <a:buChar char="·"/>
        <a:defRPr sz="1600">
          <a:solidFill>
            <a:srgbClr val="002A42"/>
          </a:solidFill>
          <a:latin typeface="+mn-lt"/>
          <a:cs typeface="+mn-cs"/>
        </a:defRPr>
      </a:lvl4pPr>
      <a:lvl5pPr marL="2057400" indent="-228600" algn="l" rtl="0" eaLnBrk="0" fontAlgn="base" hangingPunct="0">
        <a:spcBef>
          <a:spcPct val="15000"/>
        </a:spcBef>
        <a:spcAft>
          <a:spcPct val="15000"/>
        </a:spcAft>
        <a:buClr>
          <a:srgbClr val="981E32"/>
        </a:buClr>
        <a:buFont typeface="Symbol" panose="05050102010706020507" pitchFamily="18" charset="2"/>
        <a:buChar char="·"/>
        <a:defRPr sz="1600">
          <a:solidFill>
            <a:srgbClr val="002A42"/>
          </a:solidFill>
          <a:latin typeface="+mn-lt"/>
          <a:cs typeface="+mn-cs"/>
        </a:defRPr>
      </a:lvl5pPr>
      <a:lvl6pPr marL="25146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6pPr>
      <a:lvl7pPr marL="29718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7pPr>
      <a:lvl8pPr marL="34290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8pPr>
      <a:lvl9pPr marL="38862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93C1BB"/>
            </a:gs>
            <a:gs pos="100000">
              <a:schemeClr val="bg1"/>
            </a:gs>
          </a:gsLst>
          <a:lin ang="18900000" scaled="1"/>
        </a:gradFill>
        <a:effectLst/>
      </p:bgPr>
    </p:bg>
    <p:spTree>
      <p:nvGrpSpPr>
        <p:cNvPr id="1" name=""/>
        <p:cNvGrpSpPr/>
        <p:nvPr/>
      </p:nvGrpSpPr>
      <p:grpSpPr>
        <a:xfrm>
          <a:off x="0" y="0"/>
          <a:ext cx="0" cy="0"/>
          <a:chOff x="0" y="0"/>
          <a:chExt cx="0" cy="0"/>
        </a:xfrm>
      </p:grpSpPr>
      <p:sp>
        <p:nvSpPr>
          <p:cNvPr id="10" name="Round Diagonal Corner Rectangle 9"/>
          <p:cNvSpPr/>
          <p:nvPr/>
        </p:nvSpPr>
        <p:spPr>
          <a:xfrm flipV="1">
            <a:off x="0" y="1041400"/>
            <a:ext cx="9144000" cy="46038"/>
          </a:xfrm>
          <a:prstGeom prst="round2DiagRect">
            <a:avLst>
              <a:gd name="adj1" fmla="val 207"/>
              <a:gd name="adj2" fmla="val 0"/>
            </a:avLst>
          </a:prstGeom>
          <a:solidFill>
            <a:srgbClr val="064F59"/>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rtl="0" fontAlgn="auto">
              <a:spcBef>
                <a:spcPts val="0"/>
              </a:spcBef>
              <a:spcAft>
                <a:spcPts val="0"/>
              </a:spcAft>
              <a:defRPr/>
            </a:pPr>
            <a:endParaRPr lang="en-US" sz="1800" dirty="0">
              <a:solidFill>
                <a:prstClr val="white"/>
              </a:solidFill>
            </a:endParaRPr>
          </a:p>
        </p:txBody>
      </p:sp>
      <p:sp>
        <p:nvSpPr>
          <p:cNvPr id="7171" name="Title Placeholder 1"/>
          <p:cNvSpPr>
            <a:spLocks noGrp="1"/>
          </p:cNvSpPr>
          <p:nvPr>
            <p:ph type="title"/>
          </p:nvPr>
        </p:nvSpPr>
        <p:spPr bwMode="auto">
          <a:xfrm>
            <a:off x="455613" y="115888"/>
            <a:ext cx="8313737"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0" numCol="1" anchor="t" anchorCtr="0" compatLnSpc="1">
            <a:prstTxWarp prst="textNoShape">
              <a:avLst/>
            </a:prstTxWarp>
          </a:bodyPr>
          <a:lstStyle/>
          <a:p>
            <a:pPr lvl="0"/>
            <a:r>
              <a:rPr lang="en-US" altLang="en-US"/>
              <a:t>Click to edit Master title style</a:t>
            </a:r>
          </a:p>
        </p:txBody>
      </p:sp>
      <p:sp>
        <p:nvSpPr>
          <p:cNvPr id="7172" name="Text Placeholder 2"/>
          <p:cNvSpPr>
            <a:spLocks noGrp="1"/>
          </p:cNvSpPr>
          <p:nvPr>
            <p:ph type="body" idx="1"/>
          </p:nvPr>
        </p:nvSpPr>
        <p:spPr bwMode="auto">
          <a:xfrm>
            <a:off x="457200" y="13573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 name="Footer Placeholder 4"/>
          <p:cNvSpPr>
            <a:spLocks noGrp="1"/>
          </p:cNvSpPr>
          <p:nvPr>
            <p:ph type="ftr" sz="quarter" idx="3"/>
          </p:nvPr>
        </p:nvSpPr>
        <p:spPr>
          <a:xfrm>
            <a:off x="3078163" y="6326188"/>
            <a:ext cx="2895600" cy="365125"/>
          </a:xfrm>
          <a:prstGeom prst="rect">
            <a:avLst/>
          </a:prstGeom>
        </p:spPr>
        <p:txBody>
          <a:bodyPr vert="horz" lIns="91440" tIns="45720" rIns="91440" bIns="45720" rtlCol="0" anchor="ctr"/>
          <a:lstStyle>
            <a:lvl1pPr algn="ctr" rtl="0" eaLnBrk="1" fontAlgn="auto" hangingPunct="1">
              <a:spcBef>
                <a:spcPts val="0"/>
              </a:spcBef>
              <a:spcAft>
                <a:spcPts val="0"/>
              </a:spcAft>
              <a:defRPr sz="1200">
                <a:solidFill>
                  <a:srgbClr val="064F59">
                    <a:tint val="75000"/>
                  </a:srgb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6735763" y="6511925"/>
            <a:ext cx="2133600" cy="365125"/>
          </a:xfrm>
          <a:prstGeom prst="rect">
            <a:avLst/>
          </a:prstGeom>
        </p:spPr>
        <p:txBody>
          <a:bodyPr vert="horz" wrap="square" lIns="91440" tIns="45720" rIns="91440" bIns="45720" numCol="1" anchor="ctr" anchorCtr="0" compatLnSpc="1">
            <a:prstTxWarp prst="textNoShape">
              <a:avLst/>
            </a:prstTxWarp>
          </a:bodyPr>
          <a:lstStyle>
            <a:lvl1pPr rtl="0">
              <a:defRPr sz="1100">
                <a:solidFill>
                  <a:srgbClr val="064F59"/>
                </a:solidFill>
                <a:latin typeface="Arial" panose="020B0604020202020204" pitchFamily="34" charset="0"/>
              </a:defRPr>
            </a:lvl1pPr>
          </a:lstStyle>
          <a:p>
            <a:fld id="{B02F8D28-429D-424A-B330-455C1B5C6AF6}" type="slidenum">
              <a:rPr lang="en-US" altLang="en-US"/>
              <a:pPr/>
              <a:t>‹#›</a:t>
            </a:fld>
            <a:endParaRPr lang="en-US" altLang="en-US"/>
          </a:p>
        </p:txBody>
      </p:sp>
      <p:sp>
        <p:nvSpPr>
          <p:cNvPr id="18439" name="TextBox 6"/>
          <p:cNvSpPr txBox="1">
            <a:spLocks noChangeArrowheads="1"/>
          </p:cNvSpPr>
          <p:nvPr/>
        </p:nvSpPr>
        <p:spPr bwMode="auto">
          <a:xfrm>
            <a:off x="320675" y="6457950"/>
            <a:ext cx="6705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l" rtl="0">
              <a:defRPr/>
            </a:pPr>
            <a:endParaRPr lang="en-US" altLang="en-US" sz="1000">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503841" r:id="rId1"/>
    <p:sldLayoutId id="2147503842" r:id="rId2"/>
    <p:sldLayoutId id="2147503843" r:id="rId3"/>
    <p:sldLayoutId id="2147503844" r:id="rId4"/>
    <p:sldLayoutId id="2147503845" r:id="rId5"/>
    <p:sldLayoutId id="2147503846" r:id="rId6"/>
    <p:sldLayoutId id="2147503847" r:id="rId7"/>
    <p:sldLayoutId id="2147503848" r:id="rId8"/>
    <p:sldLayoutId id="2147503849" r:id="rId9"/>
    <p:sldLayoutId id="2147503850" r:id="rId10"/>
  </p:sldLayoutIdLst>
  <p:transition>
    <p:fade/>
  </p:transition>
  <p:hf sldNum="0" hdr="0" ftr="0" dt="0"/>
  <p:txStyles>
    <p:titleStyle>
      <a:lvl1pPr algn="l" defTabSz="457200" rtl="0" eaLnBrk="0" fontAlgn="base" hangingPunct="0">
        <a:spcBef>
          <a:spcPct val="0"/>
        </a:spcBef>
        <a:spcAft>
          <a:spcPct val="0"/>
        </a:spcAft>
        <a:defRPr sz="2800" b="1" kern="1200">
          <a:solidFill>
            <a:srgbClr val="064F59"/>
          </a:solidFill>
          <a:latin typeface="Arial"/>
          <a:ea typeface="BiauKai"/>
          <a:cs typeface="Arial"/>
        </a:defRPr>
      </a:lvl1pPr>
      <a:lvl2pPr algn="l" defTabSz="457200" rtl="0" eaLnBrk="0" fontAlgn="base" hangingPunct="0">
        <a:spcBef>
          <a:spcPct val="0"/>
        </a:spcBef>
        <a:spcAft>
          <a:spcPct val="0"/>
        </a:spcAft>
        <a:defRPr sz="2800" b="1">
          <a:solidFill>
            <a:srgbClr val="064F59"/>
          </a:solidFill>
          <a:latin typeface="Arial" pitchFamily="34" charset="0"/>
          <a:ea typeface="BiauKai"/>
          <a:cs typeface="Arial" pitchFamily="34" charset="0"/>
        </a:defRPr>
      </a:lvl2pPr>
      <a:lvl3pPr algn="l" defTabSz="457200" rtl="0" eaLnBrk="0" fontAlgn="base" hangingPunct="0">
        <a:spcBef>
          <a:spcPct val="0"/>
        </a:spcBef>
        <a:spcAft>
          <a:spcPct val="0"/>
        </a:spcAft>
        <a:defRPr sz="2800" b="1">
          <a:solidFill>
            <a:srgbClr val="064F59"/>
          </a:solidFill>
          <a:latin typeface="Arial" pitchFamily="34" charset="0"/>
          <a:ea typeface="BiauKai"/>
          <a:cs typeface="Arial" pitchFamily="34" charset="0"/>
        </a:defRPr>
      </a:lvl3pPr>
      <a:lvl4pPr algn="l" defTabSz="457200" rtl="0" eaLnBrk="0" fontAlgn="base" hangingPunct="0">
        <a:spcBef>
          <a:spcPct val="0"/>
        </a:spcBef>
        <a:spcAft>
          <a:spcPct val="0"/>
        </a:spcAft>
        <a:defRPr sz="2800" b="1">
          <a:solidFill>
            <a:srgbClr val="064F59"/>
          </a:solidFill>
          <a:latin typeface="Arial" pitchFamily="34" charset="0"/>
          <a:ea typeface="BiauKai"/>
          <a:cs typeface="Arial" pitchFamily="34" charset="0"/>
        </a:defRPr>
      </a:lvl4pPr>
      <a:lvl5pPr algn="l" defTabSz="457200" rtl="0" eaLnBrk="0" fontAlgn="base" hangingPunct="0">
        <a:spcBef>
          <a:spcPct val="0"/>
        </a:spcBef>
        <a:spcAft>
          <a:spcPct val="0"/>
        </a:spcAft>
        <a:defRPr sz="2800" b="1">
          <a:solidFill>
            <a:srgbClr val="064F59"/>
          </a:solidFill>
          <a:latin typeface="Arial" pitchFamily="34" charset="0"/>
          <a:ea typeface="BiauKai"/>
          <a:cs typeface="Arial" pitchFamily="34" charset="0"/>
        </a:defRPr>
      </a:lvl5pPr>
      <a:lvl6pPr marL="457200" algn="l" defTabSz="457200" rtl="0" fontAlgn="base">
        <a:spcBef>
          <a:spcPct val="0"/>
        </a:spcBef>
        <a:spcAft>
          <a:spcPct val="0"/>
        </a:spcAft>
        <a:defRPr sz="2800" b="1">
          <a:solidFill>
            <a:srgbClr val="064F59"/>
          </a:solidFill>
          <a:latin typeface="Arial" pitchFamily="34" charset="0"/>
          <a:ea typeface="BiauKai"/>
          <a:cs typeface="Arial" pitchFamily="34" charset="0"/>
        </a:defRPr>
      </a:lvl6pPr>
      <a:lvl7pPr marL="914400" algn="l" defTabSz="457200" rtl="0" fontAlgn="base">
        <a:spcBef>
          <a:spcPct val="0"/>
        </a:spcBef>
        <a:spcAft>
          <a:spcPct val="0"/>
        </a:spcAft>
        <a:defRPr sz="2800" b="1">
          <a:solidFill>
            <a:srgbClr val="064F59"/>
          </a:solidFill>
          <a:latin typeface="Arial" pitchFamily="34" charset="0"/>
          <a:ea typeface="BiauKai"/>
          <a:cs typeface="Arial" pitchFamily="34" charset="0"/>
        </a:defRPr>
      </a:lvl7pPr>
      <a:lvl8pPr marL="1371600" algn="l" defTabSz="457200" rtl="0" fontAlgn="base">
        <a:spcBef>
          <a:spcPct val="0"/>
        </a:spcBef>
        <a:spcAft>
          <a:spcPct val="0"/>
        </a:spcAft>
        <a:defRPr sz="2800" b="1">
          <a:solidFill>
            <a:srgbClr val="064F59"/>
          </a:solidFill>
          <a:latin typeface="Arial" pitchFamily="34" charset="0"/>
          <a:ea typeface="BiauKai"/>
          <a:cs typeface="Arial" pitchFamily="34" charset="0"/>
        </a:defRPr>
      </a:lvl8pPr>
      <a:lvl9pPr marL="1828800" algn="l" defTabSz="457200" rtl="0" fontAlgn="base">
        <a:spcBef>
          <a:spcPct val="0"/>
        </a:spcBef>
        <a:spcAft>
          <a:spcPct val="0"/>
        </a:spcAft>
        <a:defRPr sz="2800" b="1">
          <a:solidFill>
            <a:srgbClr val="064F59"/>
          </a:solidFill>
          <a:latin typeface="Arial" pitchFamily="34" charset="0"/>
          <a:ea typeface="BiauKai"/>
          <a:cs typeface="Arial"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lang="en-US" b="1" kern="1200" dirty="0">
          <a:solidFill>
            <a:srgbClr val="064F59"/>
          </a:solidFill>
          <a:latin typeface="Arial"/>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lang="en-US" kern="1200" dirty="0">
          <a:solidFill>
            <a:srgbClr val="064F59"/>
          </a:solidFill>
          <a:latin typeface="Arial"/>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lang="en-US" kern="1200" dirty="0">
          <a:solidFill>
            <a:srgbClr val="064F59"/>
          </a:solidFill>
          <a:latin typeface="Arial"/>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lang="en-US" kern="1200" dirty="0">
          <a:solidFill>
            <a:srgbClr val="064F59"/>
          </a:solidFill>
          <a:latin typeface="Arial"/>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lang="en-US" kern="1200" dirty="0">
          <a:solidFill>
            <a:srgbClr val="064F59"/>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93C1BB"/>
            </a:gs>
            <a:gs pos="100000">
              <a:schemeClr val="bg1"/>
            </a:gs>
          </a:gsLst>
          <a:lin ang="18900000" scaled="1"/>
        </a:gradFill>
        <a:effectLst/>
      </p:bgPr>
    </p:bg>
    <p:spTree>
      <p:nvGrpSpPr>
        <p:cNvPr id="1" name=""/>
        <p:cNvGrpSpPr/>
        <p:nvPr/>
      </p:nvGrpSpPr>
      <p:grpSpPr>
        <a:xfrm>
          <a:off x="0" y="0"/>
          <a:ext cx="0" cy="0"/>
          <a:chOff x="0" y="0"/>
          <a:chExt cx="0" cy="0"/>
        </a:xfrm>
      </p:grpSpPr>
      <p:sp>
        <p:nvSpPr>
          <p:cNvPr id="10" name="Round Diagonal Corner Rectangle 9"/>
          <p:cNvSpPr/>
          <p:nvPr/>
        </p:nvSpPr>
        <p:spPr>
          <a:xfrm flipV="1">
            <a:off x="0" y="1041400"/>
            <a:ext cx="9144000" cy="46038"/>
          </a:xfrm>
          <a:prstGeom prst="round2DiagRect">
            <a:avLst>
              <a:gd name="adj1" fmla="val 207"/>
              <a:gd name="adj2" fmla="val 0"/>
            </a:avLst>
          </a:prstGeom>
          <a:solidFill>
            <a:srgbClr val="064F59"/>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rtl="0" fontAlgn="auto">
              <a:spcBef>
                <a:spcPts val="0"/>
              </a:spcBef>
              <a:spcAft>
                <a:spcPts val="0"/>
              </a:spcAft>
              <a:defRPr/>
            </a:pPr>
            <a:endParaRPr lang="en-US" sz="1800" dirty="0">
              <a:solidFill>
                <a:prstClr val="white"/>
              </a:solidFill>
            </a:endParaRPr>
          </a:p>
        </p:txBody>
      </p:sp>
      <p:sp>
        <p:nvSpPr>
          <p:cNvPr id="8195" name="Title Placeholder 1"/>
          <p:cNvSpPr>
            <a:spLocks noGrp="1"/>
          </p:cNvSpPr>
          <p:nvPr>
            <p:ph type="title"/>
          </p:nvPr>
        </p:nvSpPr>
        <p:spPr bwMode="auto">
          <a:xfrm>
            <a:off x="455613" y="115888"/>
            <a:ext cx="8313737"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91440" bIns="0" numCol="1" anchor="t" anchorCtr="0" compatLnSpc="1">
            <a:prstTxWarp prst="textNoShape">
              <a:avLst/>
            </a:prstTxWarp>
          </a:bodyPr>
          <a:lstStyle/>
          <a:p>
            <a:pPr lvl="0"/>
            <a:r>
              <a:rPr lang="en-US" altLang="en-US"/>
              <a:t>Click to edit Master title style</a:t>
            </a:r>
          </a:p>
        </p:txBody>
      </p:sp>
      <p:sp>
        <p:nvSpPr>
          <p:cNvPr id="8196" name="Text Placeholder 2"/>
          <p:cNvSpPr>
            <a:spLocks noGrp="1"/>
          </p:cNvSpPr>
          <p:nvPr>
            <p:ph type="body" idx="1"/>
          </p:nvPr>
        </p:nvSpPr>
        <p:spPr bwMode="auto">
          <a:xfrm>
            <a:off x="457200" y="13573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 name="Footer Placeholder 4"/>
          <p:cNvSpPr>
            <a:spLocks noGrp="1"/>
          </p:cNvSpPr>
          <p:nvPr>
            <p:ph type="ftr" sz="quarter" idx="3"/>
          </p:nvPr>
        </p:nvSpPr>
        <p:spPr>
          <a:xfrm>
            <a:off x="3078163" y="6326188"/>
            <a:ext cx="2895600" cy="365125"/>
          </a:xfrm>
          <a:prstGeom prst="rect">
            <a:avLst/>
          </a:prstGeom>
        </p:spPr>
        <p:txBody>
          <a:bodyPr vert="horz" lIns="91440" tIns="45720" rIns="91440" bIns="45720" rtlCol="0" anchor="ctr"/>
          <a:lstStyle>
            <a:lvl1pPr algn="ctr" rtl="0" eaLnBrk="1" fontAlgn="auto" hangingPunct="1">
              <a:spcBef>
                <a:spcPts val="0"/>
              </a:spcBef>
              <a:spcAft>
                <a:spcPts val="0"/>
              </a:spcAft>
              <a:defRPr sz="1200">
                <a:solidFill>
                  <a:srgbClr val="064F59">
                    <a:tint val="75000"/>
                  </a:srgb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6735763" y="6511925"/>
            <a:ext cx="2133600" cy="365125"/>
          </a:xfrm>
          <a:prstGeom prst="rect">
            <a:avLst/>
          </a:prstGeom>
        </p:spPr>
        <p:txBody>
          <a:bodyPr vert="horz" wrap="square" lIns="91440" tIns="45720" rIns="91440" bIns="45720" numCol="1" anchor="ctr" anchorCtr="0" compatLnSpc="1">
            <a:prstTxWarp prst="textNoShape">
              <a:avLst/>
            </a:prstTxWarp>
          </a:bodyPr>
          <a:lstStyle>
            <a:lvl1pPr rtl="0">
              <a:defRPr sz="1100">
                <a:solidFill>
                  <a:srgbClr val="064F59"/>
                </a:solidFill>
                <a:latin typeface="Arial" panose="020B0604020202020204" pitchFamily="34" charset="0"/>
              </a:defRPr>
            </a:lvl1pPr>
          </a:lstStyle>
          <a:p>
            <a:fld id="{20DDDECD-4B12-4BF2-B44A-4EEC808C1E28}" type="slidenum">
              <a:rPr lang="en-US" altLang="en-US"/>
              <a:pPr/>
              <a:t>‹#›</a:t>
            </a:fld>
            <a:endParaRPr lang="en-US" altLang="en-US"/>
          </a:p>
        </p:txBody>
      </p:sp>
      <p:sp>
        <p:nvSpPr>
          <p:cNvPr id="19463" name="TextBox 6"/>
          <p:cNvSpPr txBox="1">
            <a:spLocks noChangeArrowheads="1"/>
          </p:cNvSpPr>
          <p:nvPr/>
        </p:nvSpPr>
        <p:spPr bwMode="auto">
          <a:xfrm>
            <a:off x="320675" y="6457950"/>
            <a:ext cx="6705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l" rtl="0">
              <a:defRPr/>
            </a:pPr>
            <a:endParaRPr lang="en-US" altLang="en-US" sz="1000">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503851" r:id="rId1"/>
    <p:sldLayoutId id="2147503852" r:id="rId2"/>
    <p:sldLayoutId id="2147503853" r:id="rId3"/>
    <p:sldLayoutId id="2147503854" r:id="rId4"/>
    <p:sldLayoutId id="2147503855" r:id="rId5"/>
    <p:sldLayoutId id="2147503856" r:id="rId6"/>
    <p:sldLayoutId id="2147503857" r:id="rId7"/>
    <p:sldLayoutId id="2147503858" r:id="rId8"/>
    <p:sldLayoutId id="2147503859" r:id="rId9"/>
    <p:sldLayoutId id="2147503860" r:id="rId10"/>
    <p:sldLayoutId id="2147503861" r:id="rId11"/>
    <p:sldLayoutId id="2147503862" r:id="rId12"/>
    <p:sldLayoutId id="2147503865" r:id="rId13"/>
    <p:sldLayoutId id="2147503866" r:id="rId14"/>
  </p:sldLayoutIdLst>
  <p:transition>
    <p:fade/>
  </p:transition>
  <p:hf sldNum="0" hdr="0" ftr="0" dt="0"/>
  <p:txStyles>
    <p:titleStyle>
      <a:lvl1pPr algn="l" defTabSz="457200" rtl="0" eaLnBrk="0" fontAlgn="base" hangingPunct="0">
        <a:spcBef>
          <a:spcPct val="0"/>
        </a:spcBef>
        <a:spcAft>
          <a:spcPct val="0"/>
        </a:spcAft>
        <a:defRPr sz="2800" b="1" kern="1200">
          <a:solidFill>
            <a:srgbClr val="064F59"/>
          </a:solidFill>
          <a:latin typeface="Arial"/>
          <a:ea typeface="BiauKai"/>
          <a:cs typeface="Arial"/>
        </a:defRPr>
      </a:lvl1pPr>
      <a:lvl2pPr algn="l" defTabSz="457200" rtl="0" eaLnBrk="0" fontAlgn="base" hangingPunct="0">
        <a:spcBef>
          <a:spcPct val="0"/>
        </a:spcBef>
        <a:spcAft>
          <a:spcPct val="0"/>
        </a:spcAft>
        <a:defRPr sz="2800" b="1">
          <a:solidFill>
            <a:srgbClr val="064F59"/>
          </a:solidFill>
          <a:latin typeface="Arial" pitchFamily="34" charset="0"/>
          <a:ea typeface="BiauKai"/>
          <a:cs typeface="Arial" pitchFamily="34" charset="0"/>
        </a:defRPr>
      </a:lvl2pPr>
      <a:lvl3pPr algn="l" defTabSz="457200" rtl="0" eaLnBrk="0" fontAlgn="base" hangingPunct="0">
        <a:spcBef>
          <a:spcPct val="0"/>
        </a:spcBef>
        <a:spcAft>
          <a:spcPct val="0"/>
        </a:spcAft>
        <a:defRPr sz="2800" b="1">
          <a:solidFill>
            <a:srgbClr val="064F59"/>
          </a:solidFill>
          <a:latin typeface="Arial" pitchFamily="34" charset="0"/>
          <a:ea typeface="BiauKai"/>
          <a:cs typeface="Arial" pitchFamily="34" charset="0"/>
        </a:defRPr>
      </a:lvl3pPr>
      <a:lvl4pPr algn="l" defTabSz="457200" rtl="0" eaLnBrk="0" fontAlgn="base" hangingPunct="0">
        <a:spcBef>
          <a:spcPct val="0"/>
        </a:spcBef>
        <a:spcAft>
          <a:spcPct val="0"/>
        </a:spcAft>
        <a:defRPr sz="2800" b="1">
          <a:solidFill>
            <a:srgbClr val="064F59"/>
          </a:solidFill>
          <a:latin typeface="Arial" pitchFamily="34" charset="0"/>
          <a:ea typeface="BiauKai"/>
          <a:cs typeface="Arial" pitchFamily="34" charset="0"/>
        </a:defRPr>
      </a:lvl4pPr>
      <a:lvl5pPr algn="l" defTabSz="457200" rtl="0" eaLnBrk="0" fontAlgn="base" hangingPunct="0">
        <a:spcBef>
          <a:spcPct val="0"/>
        </a:spcBef>
        <a:spcAft>
          <a:spcPct val="0"/>
        </a:spcAft>
        <a:defRPr sz="2800" b="1">
          <a:solidFill>
            <a:srgbClr val="064F59"/>
          </a:solidFill>
          <a:latin typeface="Arial" pitchFamily="34" charset="0"/>
          <a:ea typeface="BiauKai"/>
          <a:cs typeface="Arial" pitchFamily="34" charset="0"/>
        </a:defRPr>
      </a:lvl5pPr>
      <a:lvl6pPr marL="457200" algn="l" defTabSz="457200" rtl="0" fontAlgn="base">
        <a:spcBef>
          <a:spcPct val="0"/>
        </a:spcBef>
        <a:spcAft>
          <a:spcPct val="0"/>
        </a:spcAft>
        <a:defRPr sz="2800" b="1">
          <a:solidFill>
            <a:srgbClr val="064F59"/>
          </a:solidFill>
          <a:latin typeface="Arial" pitchFamily="34" charset="0"/>
          <a:ea typeface="BiauKai"/>
          <a:cs typeface="Arial" pitchFamily="34" charset="0"/>
        </a:defRPr>
      </a:lvl6pPr>
      <a:lvl7pPr marL="914400" algn="l" defTabSz="457200" rtl="0" fontAlgn="base">
        <a:spcBef>
          <a:spcPct val="0"/>
        </a:spcBef>
        <a:spcAft>
          <a:spcPct val="0"/>
        </a:spcAft>
        <a:defRPr sz="2800" b="1">
          <a:solidFill>
            <a:srgbClr val="064F59"/>
          </a:solidFill>
          <a:latin typeface="Arial" pitchFamily="34" charset="0"/>
          <a:ea typeface="BiauKai"/>
          <a:cs typeface="Arial" pitchFamily="34" charset="0"/>
        </a:defRPr>
      </a:lvl7pPr>
      <a:lvl8pPr marL="1371600" algn="l" defTabSz="457200" rtl="0" fontAlgn="base">
        <a:spcBef>
          <a:spcPct val="0"/>
        </a:spcBef>
        <a:spcAft>
          <a:spcPct val="0"/>
        </a:spcAft>
        <a:defRPr sz="2800" b="1">
          <a:solidFill>
            <a:srgbClr val="064F59"/>
          </a:solidFill>
          <a:latin typeface="Arial" pitchFamily="34" charset="0"/>
          <a:ea typeface="BiauKai"/>
          <a:cs typeface="Arial" pitchFamily="34" charset="0"/>
        </a:defRPr>
      </a:lvl8pPr>
      <a:lvl9pPr marL="1828800" algn="l" defTabSz="457200" rtl="0" fontAlgn="base">
        <a:spcBef>
          <a:spcPct val="0"/>
        </a:spcBef>
        <a:spcAft>
          <a:spcPct val="0"/>
        </a:spcAft>
        <a:defRPr sz="2800" b="1">
          <a:solidFill>
            <a:srgbClr val="064F59"/>
          </a:solidFill>
          <a:latin typeface="Arial" pitchFamily="34" charset="0"/>
          <a:ea typeface="BiauKai"/>
          <a:cs typeface="Arial"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lang="en-US" b="1" kern="1200" dirty="0">
          <a:solidFill>
            <a:srgbClr val="064F59"/>
          </a:solidFill>
          <a:latin typeface="Arial"/>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lang="en-US" kern="1200" dirty="0">
          <a:solidFill>
            <a:srgbClr val="064F59"/>
          </a:solidFill>
          <a:latin typeface="Arial"/>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lang="en-US" kern="1200" dirty="0">
          <a:solidFill>
            <a:srgbClr val="064F59"/>
          </a:solidFill>
          <a:latin typeface="Arial"/>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lang="en-US" kern="1200" dirty="0">
          <a:solidFill>
            <a:srgbClr val="064F59"/>
          </a:solidFill>
          <a:latin typeface="Arial"/>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lang="en-US" kern="1200" dirty="0">
          <a:solidFill>
            <a:srgbClr val="064F59"/>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457200" y="25876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he-IL"/>
              <a:t>Click to edit Master title style</a:t>
            </a:r>
          </a:p>
        </p:txBody>
      </p:sp>
      <p:sp>
        <p:nvSpPr>
          <p:cNvPr id="9219" name="Text Placeholder 2"/>
          <p:cNvSpPr>
            <a:spLocks noGrp="1"/>
          </p:cNvSpPr>
          <p:nvPr>
            <p:ph type="body" idx="1"/>
          </p:nvPr>
        </p:nvSpPr>
        <p:spPr bwMode="auto">
          <a:xfrm>
            <a:off x="457200" y="1693863"/>
            <a:ext cx="822960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he-IL"/>
              <a:t>Click to edit Master text styles</a:t>
            </a:r>
          </a:p>
          <a:p>
            <a:pPr lvl="1"/>
            <a:r>
              <a:rPr lang="en-US" altLang="he-IL"/>
              <a:t>Second level</a:t>
            </a:r>
          </a:p>
          <a:p>
            <a:pPr lvl="2"/>
            <a:r>
              <a:rPr lang="en-US" altLang="he-IL"/>
              <a:t>Third level</a:t>
            </a:r>
          </a:p>
          <a:p>
            <a:pPr lvl="3"/>
            <a:r>
              <a:rPr lang="en-US" altLang="he-IL"/>
              <a:t>Fourth level</a:t>
            </a:r>
          </a:p>
          <a:p>
            <a:pPr lvl="4"/>
            <a:r>
              <a:rPr lang="en-US" altLang="he-IL"/>
              <a:t>Fifth level</a:t>
            </a:r>
          </a:p>
        </p:txBody>
      </p:sp>
      <p:sp>
        <p:nvSpPr>
          <p:cNvPr id="4" name="Footer Placeholder 3"/>
          <p:cNvSpPr>
            <a:spLocks noGrp="1"/>
          </p:cNvSpPr>
          <p:nvPr>
            <p:ph type="ftr" sz="quarter" idx="3"/>
          </p:nvPr>
        </p:nvSpPr>
        <p:spPr>
          <a:xfrm>
            <a:off x="457200" y="5986463"/>
            <a:ext cx="5707063" cy="547687"/>
          </a:xfrm>
          <a:prstGeom prst="rect">
            <a:avLst/>
          </a:prstGeom>
        </p:spPr>
        <p:txBody>
          <a:bodyPr vert="horz" lIns="0" tIns="0" rIns="0" bIns="0" rtlCol="0" anchor="b"/>
          <a:lstStyle>
            <a:lvl1pPr algn="l" defTabSz="457200" rtl="0" eaLnBrk="1" fontAlgn="auto" hangingPunct="1">
              <a:lnSpc>
                <a:spcPct val="50000"/>
              </a:lnSpc>
              <a:spcBef>
                <a:spcPts val="0"/>
              </a:spcBef>
              <a:spcAft>
                <a:spcPts val="0"/>
              </a:spcAft>
              <a:defRPr sz="1200">
                <a:solidFill>
                  <a:prstClr val="white">
                    <a:lumMod val="85000"/>
                  </a:prstClr>
                </a:solidFill>
                <a:latin typeface="Arial"/>
                <a:cs typeface="+mn-cs"/>
              </a:defRPr>
            </a:lvl1pPr>
          </a:lstStyle>
          <a:p>
            <a:pPr>
              <a:defRPr/>
            </a:pPr>
            <a:endParaRPr lang="en-US"/>
          </a:p>
        </p:txBody>
      </p:sp>
      <p:pic>
        <p:nvPicPr>
          <p:cNvPr id="9221" name="Picture 6" descr="footer-mcc-white.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6762750" y="6024563"/>
            <a:ext cx="19240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503867" r:id="rId1"/>
    <p:sldLayoutId id="2147503868" r:id="rId2"/>
    <p:sldLayoutId id="2147503869" r:id="rId3"/>
    <p:sldLayoutId id="2147503870" r:id="rId4"/>
    <p:sldLayoutId id="2147503871" r:id="rId5"/>
    <p:sldLayoutId id="2147503872" r:id="rId6"/>
    <p:sldLayoutId id="2147503873" r:id="rId7"/>
    <p:sldLayoutId id="2147503874" r:id="rId8"/>
    <p:sldLayoutId id="2147503875" r:id="rId9"/>
    <p:sldLayoutId id="2147503876" r:id="rId10"/>
    <p:sldLayoutId id="2147503877" r:id="rId11"/>
    <p:sldLayoutId id="2147503878" r:id="rId12"/>
    <p:sldLayoutId id="2147503879" r:id="rId13"/>
    <p:sldLayoutId id="2147503880" r:id="rId14"/>
  </p:sldLayoutIdLst>
  <p:transition spd="slow">
    <p:wipe/>
  </p:transition>
  <p:txStyles>
    <p:titleStyle>
      <a:lvl1pPr algn="l" defTabSz="457200" rtl="0" eaLnBrk="0" fontAlgn="base" hangingPunct="0">
        <a:lnSpc>
          <a:spcPts val="2800"/>
        </a:lnSpc>
        <a:spcBef>
          <a:spcPct val="0"/>
        </a:spcBef>
        <a:spcAft>
          <a:spcPct val="0"/>
        </a:spcAft>
        <a:defRPr sz="2800" kern="1200">
          <a:solidFill>
            <a:schemeClr val="bg1"/>
          </a:solidFill>
          <a:latin typeface="+mj-lt"/>
          <a:ea typeface="+mj-ea"/>
          <a:cs typeface="+mj-cs"/>
        </a:defRPr>
      </a:lvl1pPr>
      <a:lvl2pPr algn="l" defTabSz="457200" rtl="0" eaLnBrk="0" fontAlgn="base" hangingPunct="0">
        <a:lnSpc>
          <a:spcPts val="2800"/>
        </a:lnSpc>
        <a:spcBef>
          <a:spcPct val="0"/>
        </a:spcBef>
        <a:spcAft>
          <a:spcPct val="0"/>
        </a:spcAft>
        <a:defRPr sz="2800">
          <a:solidFill>
            <a:schemeClr val="bg1"/>
          </a:solidFill>
          <a:latin typeface="Arial" pitchFamily="34" charset="0"/>
        </a:defRPr>
      </a:lvl2pPr>
      <a:lvl3pPr algn="l" defTabSz="457200" rtl="0" eaLnBrk="0" fontAlgn="base" hangingPunct="0">
        <a:lnSpc>
          <a:spcPts val="2800"/>
        </a:lnSpc>
        <a:spcBef>
          <a:spcPct val="0"/>
        </a:spcBef>
        <a:spcAft>
          <a:spcPct val="0"/>
        </a:spcAft>
        <a:defRPr sz="2800">
          <a:solidFill>
            <a:schemeClr val="bg1"/>
          </a:solidFill>
          <a:latin typeface="Arial" pitchFamily="34" charset="0"/>
        </a:defRPr>
      </a:lvl3pPr>
      <a:lvl4pPr algn="l" defTabSz="457200" rtl="0" eaLnBrk="0" fontAlgn="base" hangingPunct="0">
        <a:lnSpc>
          <a:spcPts val="2800"/>
        </a:lnSpc>
        <a:spcBef>
          <a:spcPct val="0"/>
        </a:spcBef>
        <a:spcAft>
          <a:spcPct val="0"/>
        </a:spcAft>
        <a:defRPr sz="2800">
          <a:solidFill>
            <a:schemeClr val="bg1"/>
          </a:solidFill>
          <a:latin typeface="Arial" pitchFamily="34" charset="0"/>
        </a:defRPr>
      </a:lvl4pPr>
      <a:lvl5pPr algn="l" defTabSz="457200" rtl="0" eaLnBrk="0" fontAlgn="base" hangingPunct="0">
        <a:lnSpc>
          <a:spcPts val="2800"/>
        </a:lnSpc>
        <a:spcBef>
          <a:spcPct val="0"/>
        </a:spcBef>
        <a:spcAft>
          <a:spcPct val="0"/>
        </a:spcAft>
        <a:defRPr sz="2800">
          <a:solidFill>
            <a:schemeClr val="bg1"/>
          </a:solidFill>
          <a:latin typeface="Arial" pitchFamily="34" charset="0"/>
        </a:defRPr>
      </a:lvl5pPr>
      <a:lvl6pPr marL="457200" algn="l" defTabSz="457200" rtl="0" fontAlgn="base">
        <a:lnSpc>
          <a:spcPts val="2800"/>
        </a:lnSpc>
        <a:spcBef>
          <a:spcPct val="0"/>
        </a:spcBef>
        <a:spcAft>
          <a:spcPct val="0"/>
        </a:spcAft>
        <a:defRPr sz="2800">
          <a:solidFill>
            <a:schemeClr val="bg1"/>
          </a:solidFill>
          <a:latin typeface="Arial" pitchFamily="34" charset="0"/>
        </a:defRPr>
      </a:lvl6pPr>
      <a:lvl7pPr marL="914400" algn="l" defTabSz="457200" rtl="0" fontAlgn="base">
        <a:lnSpc>
          <a:spcPts val="2800"/>
        </a:lnSpc>
        <a:spcBef>
          <a:spcPct val="0"/>
        </a:spcBef>
        <a:spcAft>
          <a:spcPct val="0"/>
        </a:spcAft>
        <a:defRPr sz="2800">
          <a:solidFill>
            <a:schemeClr val="bg1"/>
          </a:solidFill>
          <a:latin typeface="Arial" pitchFamily="34" charset="0"/>
        </a:defRPr>
      </a:lvl7pPr>
      <a:lvl8pPr marL="1371600" algn="l" defTabSz="457200" rtl="0" fontAlgn="base">
        <a:lnSpc>
          <a:spcPts val="2800"/>
        </a:lnSpc>
        <a:spcBef>
          <a:spcPct val="0"/>
        </a:spcBef>
        <a:spcAft>
          <a:spcPct val="0"/>
        </a:spcAft>
        <a:defRPr sz="2800">
          <a:solidFill>
            <a:schemeClr val="bg1"/>
          </a:solidFill>
          <a:latin typeface="Arial" pitchFamily="34" charset="0"/>
        </a:defRPr>
      </a:lvl8pPr>
      <a:lvl9pPr marL="1828800" algn="l" defTabSz="457200" rtl="0" fontAlgn="base">
        <a:lnSpc>
          <a:spcPts val="2800"/>
        </a:lnSpc>
        <a:spcBef>
          <a:spcPct val="0"/>
        </a:spcBef>
        <a:spcAft>
          <a:spcPct val="0"/>
        </a:spcAft>
        <a:defRPr sz="2800">
          <a:solidFill>
            <a:schemeClr val="bg1"/>
          </a:solidFill>
          <a:latin typeface="Arial" pitchFamily="34" charset="0"/>
        </a:defRPr>
      </a:lvl9pPr>
    </p:titleStyle>
    <p:bodyStyle>
      <a:lvl1pPr marL="342900" indent="-342900" algn="l" defTabSz="457200" rtl="0" eaLnBrk="0" fontAlgn="base" hangingPunct="0">
        <a:spcBef>
          <a:spcPct val="20000"/>
        </a:spcBef>
        <a:spcAft>
          <a:spcPct val="0"/>
        </a:spcAft>
        <a:buClr>
          <a:schemeClr val="tx2"/>
        </a:buClr>
        <a:buFont typeface="Arial" panose="020B0604020202020204" pitchFamily="34" charset="0"/>
        <a:buChar char="•"/>
        <a:defRPr sz="2400" kern="1200">
          <a:solidFill>
            <a:srgbClr val="FFFFFF"/>
          </a:solidFill>
          <a:latin typeface="+mn-lt"/>
          <a:ea typeface="+mn-ea"/>
          <a:cs typeface="+mn-cs"/>
        </a:defRPr>
      </a:lvl1pPr>
      <a:lvl2pPr marL="742950" indent="-285750" algn="l" defTabSz="457200" rtl="0" eaLnBrk="0" fontAlgn="base" hangingPunct="0">
        <a:spcBef>
          <a:spcPct val="20000"/>
        </a:spcBef>
        <a:spcAft>
          <a:spcPct val="0"/>
        </a:spcAft>
        <a:buClr>
          <a:schemeClr val="tx2"/>
        </a:buClr>
        <a:buFont typeface="Arial" panose="020B0604020202020204" pitchFamily="34" charset="0"/>
        <a:buChar char="–"/>
        <a:defRPr sz="2000" kern="1200">
          <a:solidFill>
            <a:srgbClr val="FFFFFF"/>
          </a:solidFill>
          <a:latin typeface="+mn-lt"/>
          <a:ea typeface="+mn-ea"/>
          <a:cs typeface="+mn-cs"/>
        </a:defRPr>
      </a:lvl2pPr>
      <a:lvl3pPr marL="1143000" indent="-228600" algn="l" defTabSz="457200" rtl="0" eaLnBrk="0" fontAlgn="base" hangingPunct="0">
        <a:spcBef>
          <a:spcPct val="20000"/>
        </a:spcBef>
        <a:spcAft>
          <a:spcPct val="0"/>
        </a:spcAft>
        <a:buClr>
          <a:schemeClr val="tx2"/>
        </a:buClr>
        <a:buFont typeface="Arial" panose="020B0604020202020204" pitchFamily="34" charset="0"/>
        <a:buChar char="•"/>
        <a:defRPr sz="2400" kern="1200">
          <a:solidFill>
            <a:srgbClr val="FFFFFF"/>
          </a:solidFill>
          <a:latin typeface="+mn-lt"/>
          <a:ea typeface="+mn-ea"/>
          <a:cs typeface="+mn-cs"/>
        </a:defRPr>
      </a:lvl3pPr>
      <a:lvl4pPr marL="1600200" indent="-228600" algn="l" defTabSz="457200" rtl="0" eaLnBrk="0" fontAlgn="base" hangingPunct="0">
        <a:spcBef>
          <a:spcPct val="20000"/>
        </a:spcBef>
        <a:spcAft>
          <a:spcPct val="0"/>
        </a:spcAft>
        <a:buClr>
          <a:schemeClr val="tx2"/>
        </a:buClr>
        <a:buFont typeface="Arial" panose="020B0604020202020204" pitchFamily="34" charset="0"/>
        <a:buChar char="–"/>
        <a:defRPr sz="1600" kern="1200">
          <a:solidFill>
            <a:srgbClr val="FFFFFF"/>
          </a:solidFill>
          <a:latin typeface="+mn-lt"/>
          <a:ea typeface="+mn-ea"/>
          <a:cs typeface="+mn-cs"/>
        </a:defRPr>
      </a:lvl4pPr>
      <a:lvl5pPr marL="2057400" indent="-228600" algn="l" defTabSz="457200" rtl="0" eaLnBrk="0" fontAlgn="base" hangingPunct="0">
        <a:spcBef>
          <a:spcPct val="20000"/>
        </a:spcBef>
        <a:spcAft>
          <a:spcPct val="0"/>
        </a:spcAft>
        <a:buClr>
          <a:schemeClr val="tx2"/>
        </a:buClr>
        <a:buFont typeface="Arial" panose="020B0604020202020204" pitchFamily="34" charset="0"/>
        <a:buChar char="»"/>
        <a:defRPr sz="1400" kern="1200">
          <a:solidFill>
            <a:srgbClr val="FFFFF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290" name="Rectangle 3"/>
          <p:cNvSpPr>
            <a:spLocks noGrp="1" noChangeArrowheads="1"/>
          </p:cNvSpPr>
          <p:nvPr>
            <p:ph type="title"/>
          </p:nvPr>
        </p:nvSpPr>
        <p:spPr bwMode="auto">
          <a:xfrm>
            <a:off x="304800" y="173038"/>
            <a:ext cx="8534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he-IL"/>
              <a:t>Click to edit Master title style</a:t>
            </a:r>
          </a:p>
        </p:txBody>
      </p:sp>
      <p:sp>
        <p:nvSpPr>
          <p:cNvPr id="12291" name="Rectangle 4"/>
          <p:cNvSpPr>
            <a:spLocks noGrp="1" noChangeArrowheads="1"/>
          </p:cNvSpPr>
          <p:nvPr>
            <p:ph type="body" idx="1"/>
          </p:nvPr>
        </p:nvSpPr>
        <p:spPr bwMode="auto">
          <a:xfrm>
            <a:off x="323850" y="1447800"/>
            <a:ext cx="85725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he-IL"/>
          </a:p>
          <a:p>
            <a:pPr lvl="1"/>
            <a:endParaRPr lang="en-US" altLang="he-IL"/>
          </a:p>
          <a:p>
            <a:pPr lvl="2"/>
            <a:endParaRPr lang="en-US" altLang="he-IL"/>
          </a:p>
        </p:txBody>
      </p:sp>
    </p:spTree>
  </p:cSld>
  <p:clrMap bg1="dk1" tx1="lt1" bg2="dk2" tx2="lt2" accent1="accent1" accent2="accent2" accent3="accent3" accent4="accent4" accent5="accent5" accent6="accent6" hlink="hlink" folHlink="folHlink"/>
  <p:sldLayoutIdLst>
    <p:sldLayoutId id="2147503901" r:id="rId1"/>
    <p:sldLayoutId id="2147503902" r:id="rId2"/>
    <p:sldLayoutId id="2147503903" r:id="rId3"/>
    <p:sldLayoutId id="2147503904" r:id="rId4"/>
    <p:sldLayoutId id="2147503905" r:id="rId5"/>
    <p:sldLayoutId id="2147503906" r:id="rId6"/>
    <p:sldLayoutId id="2147503907" r:id="rId7"/>
    <p:sldLayoutId id="2147503908" r:id="rId8"/>
    <p:sldLayoutId id="2147503909" r:id="rId9"/>
    <p:sldLayoutId id="2147503910" r:id="rId10"/>
    <p:sldLayoutId id="2147503911" r:id="rId11"/>
    <p:sldLayoutId id="2147503912" r:id="rId12"/>
    <p:sldLayoutId id="2147503913" r:id="rId13"/>
  </p:sldLayoutIdLst>
  <p:transition/>
  <p:txStyles>
    <p:titleStyle>
      <a:lvl1pPr algn="ctr" rtl="0" eaLnBrk="0" fontAlgn="base" hangingPunct="0">
        <a:lnSpc>
          <a:spcPct val="95000"/>
        </a:lnSpc>
        <a:spcBef>
          <a:spcPct val="0"/>
        </a:spcBef>
        <a:spcAft>
          <a:spcPct val="0"/>
        </a:spcAft>
        <a:defRPr sz="3600" b="1">
          <a:solidFill>
            <a:srgbClr val="FFFF00"/>
          </a:solidFill>
          <a:latin typeface="+mj-lt"/>
          <a:ea typeface="+mj-ea"/>
          <a:cs typeface="+mj-cs"/>
        </a:defRPr>
      </a:lvl1pPr>
      <a:lvl2pPr algn="ctr" rtl="0" eaLnBrk="0" fontAlgn="base" hangingPunct="0">
        <a:lnSpc>
          <a:spcPct val="95000"/>
        </a:lnSpc>
        <a:spcBef>
          <a:spcPct val="0"/>
        </a:spcBef>
        <a:spcAft>
          <a:spcPct val="0"/>
        </a:spcAft>
        <a:defRPr sz="3600" b="1">
          <a:solidFill>
            <a:srgbClr val="FFFF00"/>
          </a:solidFill>
          <a:latin typeface="Arial" charset="0"/>
          <a:cs typeface="Arial" charset="0"/>
        </a:defRPr>
      </a:lvl2pPr>
      <a:lvl3pPr algn="ctr" rtl="0" eaLnBrk="0" fontAlgn="base" hangingPunct="0">
        <a:lnSpc>
          <a:spcPct val="95000"/>
        </a:lnSpc>
        <a:spcBef>
          <a:spcPct val="0"/>
        </a:spcBef>
        <a:spcAft>
          <a:spcPct val="0"/>
        </a:spcAft>
        <a:defRPr sz="3600" b="1">
          <a:solidFill>
            <a:srgbClr val="FFFF00"/>
          </a:solidFill>
          <a:latin typeface="Arial" charset="0"/>
          <a:cs typeface="Arial" charset="0"/>
        </a:defRPr>
      </a:lvl3pPr>
      <a:lvl4pPr algn="ctr" rtl="0" eaLnBrk="0" fontAlgn="base" hangingPunct="0">
        <a:lnSpc>
          <a:spcPct val="95000"/>
        </a:lnSpc>
        <a:spcBef>
          <a:spcPct val="0"/>
        </a:spcBef>
        <a:spcAft>
          <a:spcPct val="0"/>
        </a:spcAft>
        <a:defRPr sz="3600" b="1">
          <a:solidFill>
            <a:srgbClr val="FFFF00"/>
          </a:solidFill>
          <a:latin typeface="Arial" charset="0"/>
          <a:cs typeface="Arial" charset="0"/>
        </a:defRPr>
      </a:lvl4pPr>
      <a:lvl5pPr algn="ctr" rtl="0" eaLnBrk="0" fontAlgn="base" hangingPunct="0">
        <a:lnSpc>
          <a:spcPct val="95000"/>
        </a:lnSpc>
        <a:spcBef>
          <a:spcPct val="0"/>
        </a:spcBef>
        <a:spcAft>
          <a:spcPct val="0"/>
        </a:spcAft>
        <a:defRPr sz="3600" b="1">
          <a:solidFill>
            <a:srgbClr val="FFFF00"/>
          </a:solidFill>
          <a:latin typeface="Arial" charset="0"/>
          <a:cs typeface="Arial" charset="0"/>
        </a:defRPr>
      </a:lvl5pPr>
      <a:lvl6pPr marL="457200" algn="l" rtl="0" fontAlgn="base">
        <a:lnSpc>
          <a:spcPct val="95000"/>
        </a:lnSpc>
        <a:spcBef>
          <a:spcPct val="0"/>
        </a:spcBef>
        <a:spcAft>
          <a:spcPct val="0"/>
        </a:spcAft>
        <a:defRPr sz="3600" b="1">
          <a:solidFill>
            <a:schemeClr val="bg1"/>
          </a:solidFill>
          <a:latin typeface="Arial" charset="0"/>
          <a:cs typeface="Arial" charset="0"/>
        </a:defRPr>
      </a:lvl6pPr>
      <a:lvl7pPr marL="914400" algn="l" rtl="0" fontAlgn="base">
        <a:lnSpc>
          <a:spcPct val="95000"/>
        </a:lnSpc>
        <a:spcBef>
          <a:spcPct val="0"/>
        </a:spcBef>
        <a:spcAft>
          <a:spcPct val="0"/>
        </a:spcAft>
        <a:defRPr sz="3600" b="1">
          <a:solidFill>
            <a:schemeClr val="bg1"/>
          </a:solidFill>
          <a:latin typeface="Arial" charset="0"/>
          <a:cs typeface="Arial" charset="0"/>
        </a:defRPr>
      </a:lvl7pPr>
      <a:lvl8pPr marL="1371600" algn="l" rtl="0" fontAlgn="base">
        <a:lnSpc>
          <a:spcPct val="95000"/>
        </a:lnSpc>
        <a:spcBef>
          <a:spcPct val="0"/>
        </a:spcBef>
        <a:spcAft>
          <a:spcPct val="0"/>
        </a:spcAft>
        <a:defRPr sz="3600" b="1">
          <a:solidFill>
            <a:schemeClr val="bg1"/>
          </a:solidFill>
          <a:latin typeface="Arial" charset="0"/>
          <a:cs typeface="Arial" charset="0"/>
        </a:defRPr>
      </a:lvl8pPr>
      <a:lvl9pPr marL="1828800" algn="l" rtl="0" fontAlgn="base">
        <a:lnSpc>
          <a:spcPct val="95000"/>
        </a:lnSpc>
        <a:spcBef>
          <a:spcPct val="0"/>
        </a:spcBef>
        <a:spcAft>
          <a:spcPct val="0"/>
        </a:spcAft>
        <a:defRPr sz="3600" b="1">
          <a:solidFill>
            <a:schemeClr val="bg1"/>
          </a:solidFill>
          <a:latin typeface="Arial" charset="0"/>
          <a:cs typeface="Arial" charset="0"/>
        </a:defRPr>
      </a:lvl9pPr>
    </p:titleStyle>
    <p:bodyStyle>
      <a:lvl1pPr marL="347663" indent="-347663" algn="l" rtl="0" eaLnBrk="0" fontAlgn="base" hangingPunct="0">
        <a:spcBef>
          <a:spcPts val="1400"/>
        </a:spcBef>
        <a:spcAft>
          <a:spcPct val="0"/>
        </a:spcAft>
        <a:buClr>
          <a:srgbClr val="D12945"/>
        </a:buClr>
        <a:buSzPct val="85000"/>
        <a:buFont typeface="Wingdings" panose="05000000000000000000" pitchFamily="2" charset="2"/>
        <a:buChar char="l"/>
        <a:defRPr sz="2800">
          <a:solidFill>
            <a:schemeClr val="tx1"/>
          </a:solidFill>
          <a:latin typeface="+mn-lt"/>
          <a:ea typeface="+mn-ea"/>
          <a:cs typeface="+mn-cs"/>
        </a:defRPr>
      </a:lvl1pPr>
      <a:lvl2pPr marL="742950" indent="-277813" algn="l" rtl="0" eaLnBrk="0" fontAlgn="base" hangingPunct="0">
        <a:spcBef>
          <a:spcPts val="400"/>
        </a:spcBef>
        <a:spcAft>
          <a:spcPct val="0"/>
        </a:spcAft>
        <a:buClr>
          <a:srgbClr val="D6E600"/>
        </a:buClr>
        <a:buFont typeface="Arial" panose="020B0604020202020204" pitchFamily="34" charset="0"/>
        <a:buChar char="–"/>
        <a:defRPr sz="2400">
          <a:solidFill>
            <a:schemeClr val="tx1"/>
          </a:solidFill>
          <a:latin typeface="+mn-lt"/>
          <a:cs typeface="+mn-cs"/>
        </a:defRPr>
      </a:lvl2pPr>
      <a:lvl3pPr marL="1203325" indent="-290513" algn="l" rtl="0" eaLnBrk="0" fontAlgn="base" hangingPunct="0">
        <a:spcBef>
          <a:spcPts val="400"/>
        </a:spcBef>
        <a:spcAft>
          <a:spcPct val="0"/>
        </a:spcAft>
        <a:buClr>
          <a:srgbClr val="97DAFF"/>
        </a:buClr>
        <a:buFont typeface="Symbol" panose="05050102010706020507" pitchFamily="18" charset="2"/>
        <a:buChar char="·"/>
        <a:defRPr sz="2400">
          <a:solidFill>
            <a:schemeClr val="tx1"/>
          </a:solidFill>
          <a:latin typeface="+mn-lt"/>
          <a:cs typeface="+mn-cs"/>
        </a:defRPr>
      </a:lvl3pPr>
      <a:lvl4pPr marL="1600200" indent="-228600" algn="l" rtl="0" eaLnBrk="0" fontAlgn="base" hangingPunct="0">
        <a:spcBef>
          <a:spcPts val="400"/>
        </a:spcBef>
        <a:spcAft>
          <a:spcPct val="0"/>
        </a:spcAft>
        <a:buClr>
          <a:srgbClr val="981E32"/>
        </a:buClr>
        <a:buFont typeface="Symbol" panose="05050102010706020507" pitchFamily="18" charset="2"/>
        <a:buChar char="·"/>
        <a:defRPr sz="1600">
          <a:solidFill>
            <a:srgbClr val="002A42"/>
          </a:solidFill>
          <a:latin typeface="+mn-lt"/>
          <a:cs typeface="+mn-cs"/>
        </a:defRPr>
      </a:lvl4pPr>
      <a:lvl5pPr marL="2057400" indent="-228600" algn="l" rtl="0" eaLnBrk="0" fontAlgn="base" hangingPunct="0">
        <a:spcBef>
          <a:spcPct val="15000"/>
        </a:spcBef>
        <a:spcAft>
          <a:spcPct val="15000"/>
        </a:spcAft>
        <a:buClr>
          <a:srgbClr val="981E32"/>
        </a:buClr>
        <a:buFont typeface="Symbol" panose="05050102010706020507" pitchFamily="18" charset="2"/>
        <a:buChar char="·"/>
        <a:defRPr sz="1600">
          <a:solidFill>
            <a:srgbClr val="002A42"/>
          </a:solidFill>
          <a:latin typeface="+mn-lt"/>
          <a:cs typeface="+mn-cs"/>
        </a:defRPr>
      </a:lvl5pPr>
      <a:lvl6pPr marL="25146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6pPr>
      <a:lvl7pPr marL="29718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7pPr>
      <a:lvl8pPr marL="34290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8pPr>
      <a:lvl9pPr marL="3886200" indent="-228600" algn="l" rtl="0" fontAlgn="base">
        <a:spcBef>
          <a:spcPct val="15000"/>
        </a:spcBef>
        <a:spcAft>
          <a:spcPct val="15000"/>
        </a:spcAft>
        <a:buClr>
          <a:srgbClr val="981E32"/>
        </a:buClr>
        <a:buFont typeface="Symbol" pitchFamily="18" charset="2"/>
        <a:buChar char="·"/>
        <a:defRPr sz="1600">
          <a:solidFill>
            <a:srgbClr val="002A4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96.xml"/></Relationships>
</file>

<file path=ppt/slides/_rels/slide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295.xml"/></Relationships>
</file>

<file path=ppt/slides/_rels/slide11.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9.xml"/><Relationship Id="rId1" Type="http://schemas.openxmlformats.org/officeDocument/2006/relationships/slideLayout" Target="../slideLayouts/slideLayout295.xml"/></Relationships>
</file>

<file path=ppt/slides/_rels/slide1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9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5.xml"/></Relationships>
</file>

<file path=ppt/slides/_rels/slide1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2.xml"/><Relationship Id="rId1" Type="http://schemas.openxmlformats.org/officeDocument/2006/relationships/slideLayout" Target="../slideLayouts/slideLayout295.xml"/></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295.xml"/><Relationship Id="rId4" Type="http://schemas.openxmlformats.org/officeDocument/2006/relationships/image" Target="../media/image59.png"/></Relationships>
</file>

<file path=ppt/slides/_rels/slide1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29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295.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6.xml"/><Relationship Id="rId1" Type="http://schemas.openxmlformats.org/officeDocument/2006/relationships/slideLayout" Target="../slideLayouts/slideLayout295.xml"/></Relationships>
</file>

<file path=ppt/slides/_rels/slide1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7.xml"/><Relationship Id="rId1" Type="http://schemas.openxmlformats.org/officeDocument/2006/relationships/slideLayout" Target="../slideLayouts/slideLayout295.xml"/><Relationship Id="rId4" Type="http://schemas.openxmlformats.org/officeDocument/2006/relationships/image" Target="../media/image69.png"/></Relationships>
</file>

<file path=ppt/slides/_rels/slide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xml"/><Relationship Id="rId1" Type="http://schemas.openxmlformats.org/officeDocument/2006/relationships/slideLayout" Target="../slideLayouts/slideLayout295.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29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5.xml"/></Relationships>
</file>

<file path=ppt/slides/_rels/slide2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0.xml"/><Relationship Id="rId1" Type="http://schemas.openxmlformats.org/officeDocument/2006/relationships/slideLayout" Target="../slideLayouts/slideLayout295.xml"/><Relationship Id="rId5" Type="http://schemas.openxmlformats.org/officeDocument/2006/relationships/image" Target="../media/image71.png"/><Relationship Id="rId4" Type="http://schemas.openxmlformats.org/officeDocument/2006/relationships/hyperlink" Target="https://www.mycancergenome.or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1.xml"/><Relationship Id="rId1" Type="http://schemas.openxmlformats.org/officeDocument/2006/relationships/slideLayout" Target="../slideLayouts/slideLayout295.xml"/><Relationship Id="rId5" Type="http://schemas.openxmlformats.org/officeDocument/2006/relationships/image" Target="../media/image73.png"/><Relationship Id="rId4" Type="http://schemas.openxmlformats.org/officeDocument/2006/relationships/hyperlink" Target="http://cancer.sanger.ac.uk/cosmic"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59.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2.xml"/><Relationship Id="rId1" Type="http://schemas.openxmlformats.org/officeDocument/2006/relationships/slideLayout" Target="../slideLayouts/slideLayout295.xml"/></Relationships>
</file>

<file path=ppt/slides/_rels/slide2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3.xml"/><Relationship Id="rId1" Type="http://schemas.openxmlformats.org/officeDocument/2006/relationships/slideLayout" Target="../slideLayouts/slideLayout29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5.xml"/></Relationships>
</file>

<file path=ppt/slides/_rels/slide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xml"/><Relationship Id="rId1" Type="http://schemas.openxmlformats.org/officeDocument/2006/relationships/slideLayout" Target="../slideLayouts/slideLayout29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5.xml"/></Relationships>
</file>

<file path=ppt/slides/_rels/slide31.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28.xml"/><Relationship Id="rId1" Type="http://schemas.openxmlformats.org/officeDocument/2006/relationships/slideLayout" Target="../slideLayouts/slideLayout295.xml"/></Relationships>
</file>

<file path=ppt/slides/_rels/slide32.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29.xml"/><Relationship Id="rId1" Type="http://schemas.openxmlformats.org/officeDocument/2006/relationships/slideLayout" Target="../slideLayouts/slideLayout295.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96.xml"/></Relationships>
</file>

<file path=ppt/slides/_rels/slide34.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30.xml"/><Relationship Id="rId1" Type="http://schemas.openxmlformats.org/officeDocument/2006/relationships/slideLayout" Target="../slideLayouts/slideLayout29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95.xml"/></Relationships>
</file>

<file path=ppt/slides/_rels/slide3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2.xml"/><Relationship Id="rId1" Type="http://schemas.openxmlformats.org/officeDocument/2006/relationships/slideLayout" Target="../slideLayouts/slideLayout295.xml"/></Relationships>
</file>

<file path=ppt/slides/_rels/slide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xml"/><Relationship Id="rId1" Type="http://schemas.openxmlformats.org/officeDocument/2006/relationships/slideLayout" Target="../slideLayouts/slideLayout29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5.xml"/></Relationships>
</file>

<file path=ppt/slides/_rels/slide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295.xml"/></Relationships>
</file>

<file path=ppt/slides/_rels/slide7.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6.xml"/><Relationship Id="rId1" Type="http://schemas.openxmlformats.org/officeDocument/2006/relationships/slideLayout" Target="../slideLayouts/slideLayout295.xml"/><Relationship Id="rId4" Type="http://schemas.openxmlformats.org/officeDocument/2006/relationships/image" Target="../media/image49.emf"/></Relationships>
</file>

<file path=ppt/slides/_rels/slide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447.xml"/><Relationship Id="rId6" Type="http://schemas.openxmlformats.org/officeDocument/2006/relationships/hyperlink" Target="mailto:nirp@post.tau.ac.il" TargetMode="External"/><Relationship Id="rId5" Type="http://schemas.openxmlformats.org/officeDocument/2006/relationships/image" Target="../media/image53.jpeg"/><Relationship Id="rId4" Type="http://schemas.openxmlformats.org/officeDocument/2006/relationships/image" Target="../media/image5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540" y="130628"/>
            <a:ext cx="10797015" cy="6492725"/>
          </a:xfrm>
          <a:prstGeom prst="rect">
            <a:avLst/>
          </a:prstGeom>
        </p:spPr>
      </p:pic>
    </p:spTree>
    <p:extLst>
      <p:ext uri="{BB962C8B-B14F-4D97-AF65-F5344CB8AC3E}">
        <p14:creationId xmlns:p14="http://schemas.microsoft.com/office/powerpoint/2010/main" val="4266364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a:xfrm>
            <a:off x="1178450" y="274638"/>
            <a:ext cx="7508349" cy="639762"/>
          </a:xfrm>
        </p:spPr>
        <p:txBody>
          <a:bodyPr>
            <a:normAutofit/>
          </a:bodyPr>
          <a:lstStyle/>
          <a:p>
            <a:pPr>
              <a:defRPr/>
            </a:pPr>
            <a:r>
              <a:rPr lang="en-US" dirty="0">
                <a:ea typeface="ＭＳ Ｐゴシック" charset="0"/>
              </a:rPr>
              <a:t>Biomarkers Beyond EGFR/ALK</a:t>
            </a:r>
          </a:p>
        </p:txBody>
      </p:sp>
      <p:pic>
        <p:nvPicPr>
          <p:cNvPr id="2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l="12917" t="8916" r="25000" b="36821"/>
          <a:stretch>
            <a:fillRect/>
          </a:stretch>
        </p:blipFill>
        <p:spPr bwMode="auto">
          <a:xfrm>
            <a:off x="36513" y="1371600"/>
            <a:ext cx="8650287"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513863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a:xfrm>
            <a:off x="1178450" y="274638"/>
            <a:ext cx="7508349" cy="639762"/>
          </a:xfrm>
        </p:spPr>
        <p:txBody>
          <a:bodyPr>
            <a:normAutofit/>
          </a:bodyPr>
          <a:lstStyle/>
          <a:p>
            <a:pPr>
              <a:defRPr/>
            </a:pPr>
            <a:r>
              <a:rPr lang="en-US" dirty="0">
                <a:ea typeface="ＭＳ Ｐゴシック" charset="0"/>
              </a:rPr>
              <a:t>3.5 Years Median Survival</a:t>
            </a:r>
          </a:p>
        </p:txBody>
      </p:sp>
      <p:sp>
        <p:nvSpPr>
          <p:cNvPr id="13" name="Rectangle 12"/>
          <p:cNvSpPr/>
          <p:nvPr/>
        </p:nvSpPr>
        <p:spPr>
          <a:xfrm>
            <a:off x="125413" y="1330325"/>
            <a:ext cx="8913812" cy="5259388"/>
          </a:xfrm>
          <a:prstGeom prst="rect">
            <a:avLst/>
          </a:prstGeom>
          <a:solidFill>
            <a:srgbClr val="FFFFFF"/>
          </a:solidFill>
          <a:ln w="25400" cap="flat" cmpd="sng" algn="ctr">
            <a:solidFill>
              <a:srgbClr val="FFFFFF"/>
            </a:solidFill>
            <a:prstDash val="solid"/>
          </a:ln>
          <a:effectLst/>
        </p:spPr>
        <p:txBody>
          <a:bodyPr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a typeface="+mn-ea"/>
              <a:cs typeface="+mn-cs"/>
            </a:endParaRPr>
          </a:p>
        </p:txBody>
      </p:sp>
      <p:pic>
        <p:nvPicPr>
          <p:cNvPr id="1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88" y="1466850"/>
            <a:ext cx="8134350" cy="3784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15" name="Table 14"/>
          <p:cNvGraphicFramePr>
            <a:graphicFrameLocks noGrp="1"/>
          </p:cNvGraphicFramePr>
          <p:nvPr/>
        </p:nvGraphicFramePr>
        <p:xfrm>
          <a:off x="1779588" y="5129213"/>
          <a:ext cx="6438900" cy="1331913"/>
        </p:xfrm>
        <a:graphic>
          <a:graphicData uri="http://schemas.openxmlformats.org/drawingml/2006/table">
            <a:tbl>
              <a:tblPr/>
              <a:tblGrid>
                <a:gridCol w="3136122">
                  <a:extLst>
                    <a:ext uri="{9D8B030D-6E8A-4147-A177-3AD203B41FA5}">
                      <a16:colId xmlns:a16="http://schemas.microsoft.com/office/drawing/2014/main" val="20000"/>
                    </a:ext>
                  </a:extLst>
                </a:gridCol>
                <a:gridCol w="741617">
                  <a:extLst>
                    <a:ext uri="{9D8B030D-6E8A-4147-A177-3AD203B41FA5}">
                      <a16:colId xmlns:a16="http://schemas.microsoft.com/office/drawing/2014/main" val="20001"/>
                    </a:ext>
                  </a:extLst>
                </a:gridCol>
                <a:gridCol w="2561161">
                  <a:extLst>
                    <a:ext uri="{9D8B030D-6E8A-4147-A177-3AD203B41FA5}">
                      <a16:colId xmlns:a16="http://schemas.microsoft.com/office/drawing/2014/main" val="20002"/>
                    </a:ext>
                  </a:extLst>
                </a:gridCol>
              </a:tblGrid>
              <a:tr h="490665">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Group</a:t>
                      </a:r>
                    </a:p>
                  </a:txBody>
                  <a:tcPr marL="68576" marR="68576" marT="0" marB="0" horzOverflow="overflow">
                    <a:lnL>
                      <a:noFill/>
                    </a:lnL>
                    <a:lnR>
                      <a:noFill/>
                    </a:lnR>
                    <a:lnT>
                      <a:noFill/>
                    </a:lnT>
                    <a:lnB>
                      <a:noFill/>
                    </a:lnB>
                    <a:lnTlToBr>
                      <a:noFill/>
                    </a:lnTlToBr>
                    <a:lnBlToTr>
                      <a:noFill/>
                    </a:lnBlToTr>
                    <a:noFill/>
                  </a:tcPr>
                </a:tc>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N</a:t>
                      </a:r>
                    </a:p>
                  </a:txBody>
                  <a:tcPr marL="68576" marR="68576" marT="0" marB="0" horzOverflow="overflow">
                    <a:lnL>
                      <a:noFill/>
                    </a:lnL>
                    <a:lnR>
                      <a:noFill/>
                    </a:lnR>
                    <a:lnT>
                      <a:noFill/>
                    </a:lnT>
                    <a:lnB>
                      <a:noFill/>
                    </a:lnB>
                    <a:lnTlToBr>
                      <a:noFill/>
                    </a:lnTlToBr>
                    <a:lnBlToTr>
                      <a:noFill/>
                    </a:lnBlToTr>
                    <a:noFill/>
                  </a:tcPr>
                </a:tc>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Median Survival (95% CI)</a:t>
                      </a:r>
                    </a:p>
                  </a:txBody>
                  <a:tcPr marL="68576" marR="68576"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80416">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Driver, no targeted therapy (A)</a:t>
                      </a:r>
                    </a:p>
                  </a:txBody>
                  <a:tcPr marL="68576" marR="68576" marT="0" marB="0" horzOverflow="overflow">
                    <a:lnL>
                      <a:noFill/>
                    </a:lnL>
                    <a:lnR>
                      <a:noFill/>
                    </a:lnR>
                    <a:lnT>
                      <a:noFill/>
                    </a:lnT>
                    <a:lnB>
                      <a:noFill/>
                    </a:lnB>
                    <a:lnTlToBr>
                      <a:noFill/>
                    </a:lnTlToBr>
                    <a:lnBlToTr>
                      <a:noFill/>
                    </a:lnBlToTr>
                    <a:noFill/>
                  </a:tcPr>
                </a:tc>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313</a:t>
                      </a:r>
                    </a:p>
                  </a:txBody>
                  <a:tcPr marL="68576" marR="68576" marT="0" marB="0" horzOverflow="overflow">
                    <a:lnL>
                      <a:noFill/>
                    </a:lnL>
                    <a:lnR>
                      <a:noFill/>
                    </a:lnR>
                    <a:lnT>
                      <a:noFill/>
                    </a:lnT>
                    <a:lnB>
                      <a:noFill/>
                    </a:lnB>
                    <a:lnTlToBr>
                      <a:noFill/>
                    </a:lnTlToBr>
                    <a:lnBlToTr>
                      <a:noFill/>
                    </a:lnBlToTr>
                    <a:noFill/>
                  </a:tcPr>
                </a:tc>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2.4 years (1.8 to 2.9)</a:t>
                      </a:r>
                    </a:p>
                  </a:txBody>
                  <a:tcPr marL="68576" marR="68576"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280416">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No driver (B)</a:t>
                      </a:r>
                    </a:p>
                  </a:txBody>
                  <a:tcPr marL="68576" marR="68576" marT="0" marB="0" horzOverflow="overflow">
                    <a:lnL>
                      <a:noFill/>
                    </a:lnL>
                    <a:lnR>
                      <a:noFill/>
                    </a:lnR>
                    <a:lnT>
                      <a:noFill/>
                    </a:lnT>
                    <a:lnB>
                      <a:noFill/>
                    </a:lnB>
                    <a:lnTlToBr>
                      <a:noFill/>
                    </a:lnTlToBr>
                    <a:lnBlToTr>
                      <a:noFill/>
                    </a:lnBlToTr>
                    <a:noFill/>
                  </a:tcPr>
                </a:tc>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361</a:t>
                      </a:r>
                    </a:p>
                  </a:txBody>
                  <a:tcPr marL="68576" marR="68576" marT="0" marB="0" horzOverflow="overflow">
                    <a:lnL>
                      <a:noFill/>
                    </a:lnL>
                    <a:lnR>
                      <a:noFill/>
                    </a:lnR>
                    <a:lnT>
                      <a:noFill/>
                    </a:lnT>
                    <a:lnB>
                      <a:noFill/>
                    </a:lnB>
                    <a:lnTlToBr>
                      <a:noFill/>
                    </a:lnTlToBr>
                    <a:lnBlToTr>
                      <a:noFill/>
                    </a:lnBlToTr>
                    <a:noFill/>
                  </a:tcPr>
                </a:tc>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2.1 years (1.8 to 2.5)</a:t>
                      </a:r>
                    </a:p>
                  </a:txBody>
                  <a:tcPr marL="68576" marR="68576"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280416">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a:ln>
                            <a:noFill/>
                          </a:ln>
                          <a:solidFill>
                            <a:schemeClr val="bg1"/>
                          </a:solidFill>
                          <a:effectLst/>
                          <a:latin typeface="Arial" charset="0"/>
                          <a:cs typeface="Times New Roman" pitchFamily="18" charset="0"/>
                        </a:rPr>
                        <a:t>Driver,  targeted therapy (C)</a:t>
                      </a:r>
                    </a:p>
                  </a:txBody>
                  <a:tcPr marL="68576" marR="68576" marT="0" marB="0" horzOverflow="overflow">
                    <a:lnL>
                      <a:noFill/>
                    </a:lnL>
                    <a:lnR>
                      <a:noFill/>
                    </a:lnR>
                    <a:lnT>
                      <a:noFill/>
                    </a:lnT>
                    <a:lnB>
                      <a:noFill/>
                    </a:lnB>
                    <a:lnTlToBr>
                      <a:noFill/>
                    </a:lnTlToBr>
                    <a:lnBlToTr>
                      <a:noFill/>
                    </a:lnBlToTr>
                    <a:noFill/>
                  </a:tcPr>
                </a:tc>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a:ln>
                            <a:noFill/>
                          </a:ln>
                          <a:solidFill>
                            <a:schemeClr val="bg1"/>
                          </a:solidFill>
                          <a:effectLst/>
                          <a:latin typeface="Arial" charset="0"/>
                          <a:cs typeface="Times New Roman" pitchFamily="18" charset="0"/>
                        </a:rPr>
                        <a:t>264</a:t>
                      </a:r>
                    </a:p>
                  </a:txBody>
                  <a:tcPr marL="68576" marR="68576" marT="0" marB="0" horzOverflow="overflow">
                    <a:lnL>
                      <a:noFill/>
                    </a:lnL>
                    <a:lnR>
                      <a:noFill/>
                    </a:lnR>
                    <a:lnT>
                      <a:noFill/>
                    </a:lnT>
                    <a:lnB>
                      <a:noFill/>
                    </a:lnB>
                    <a:lnTlToBr>
                      <a:noFill/>
                    </a:lnTlToBr>
                    <a:lnBlToTr>
                      <a:noFill/>
                    </a:lnBlToTr>
                    <a:noFill/>
                  </a:tcPr>
                </a:tc>
                <a:tc>
                  <a:txBody>
                    <a:bodyPr/>
                    <a:lstStyle>
                      <a:lvl1pPr marL="0" algn="l" rtl="0" eaLnBrk="1" latinLnBrk="0" hangingPunct="1">
                        <a:defRPr kumimoji="0" kern="1200">
                          <a:solidFill>
                            <a:schemeClr val="tx1"/>
                          </a:solidFill>
                          <a:latin typeface="Arial"/>
                        </a:defRPr>
                      </a:lvl1pPr>
                      <a:lvl2pPr marL="457200" algn="l" rtl="0" eaLnBrk="1" latinLnBrk="0" hangingPunct="1">
                        <a:defRPr kumimoji="0" kern="1200">
                          <a:solidFill>
                            <a:schemeClr val="tx1"/>
                          </a:solidFill>
                          <a:latin typeface="Arial"/>
                        </a:defRPr>
                      </a:lvl2pPr>
                      <a:lvl3pPr marL="914400" algn="l" rtl="0" eaLnBrk="1" latinLnBrk="0" hangingPunct="1">
                        <a:defRPr kumimoji="0" kern="1200">
                          <a:solidFill>
                            <a:schemeClr val="tx1"/>
                          </a:solidFill>
                          <a:latin typeface="Arial"/>
                        </a:defRPr>
                      </a:lvl3pPr>
                      <a:lvl4pPr marL="1371600" algn="l" rtl="0" eaLnBrk="1" latinLnBrk="0" hangingPunct="1">
                        <a:defRPr kumimoji="0" kern="1200">
                          <a:solidFill>
                            <a:schemeClr val="tx1"/>
                          </a:solidFill>
                          <a:latin typeface="Arial"/>
                        </a:defRPr>
                      </a:lvl4pPr>
                      <a:lvl5pPr marL="1828800" algn="l" rtl="0" eaLnBrk="1" latinLnBrk="0" hangingPunct="1">
                        <a:defRPr kumimoji="0" kern="1200">
                          <a:solidFill>
                            <a:schemeClr val="tx1"/>
                          </a:solidFill>
                          <a:latin typeface="Arial"/>
                        </a:defRPr>
                      </a:lvl5pPr>
                      <a:lvl6pPr marL="2286000" algn="l" rtl="0" eaLnBrk="1" latinLnBrk="0" hangingPunct="1">
                        <a:defRPr kumimoji="0" kern="1200">
                          <a:solidFill>
                            <a:schemeClr val="tx1"/>
                          </a:solidFill>
                          <a:latin typeface="Arial"/>
                        </a:defRPr>
                      </a:lvl6pPr>
                      <a:lvl7pPr marL="2743200" algn="l" rtl="0" eaLnBrk="1" latinLnBrk="0" hangingPunct="1">
                        <a:defRPr kumimoji="0" kern="1200">
                          <a:solidFill>
                            <a:schemeClr val="tx1"/>
                          </a:solidFill>
                          <a:latin typeface="Arial"/>
                        </a:defRPr>
                      </a:lvl7pPr>
                      <a:lvl8pPr marL="3200400" algn="l" rtl="0" eaLnBrk="1" latinLnBrk="0" hangingPunct="1">
                        <a:defRPr kumimoji="0" kern="1200">
                          <a:solidFill>
                            <a:schemeClr val="tx1"/>
                          </a:solidFill>
                          <a:latin typeface="Arial"/>
                        </a:defRPr>
                      </a:lvl8pPr>
                      <a:lvl9pPr marL="3657600" algn="l" rtl="0" eaLnBrk="1" latinLnBrk="0" hangingPunct="1">
                        <a:defRPr kumimoji="0" kern="1200">
                          <a:solidFill>
                            <a:schemeClr val="tx1"/>
                          </a:solidFill>
                          <a:latin typeface="Arial"/>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cs typeface="Times New Roman" pitchFamily="18" charset="0"/>
                        </a:rPr>
                        <a:t>3.5 years (3.2 to 4.6)</a:t>
                      </a:r>
                    </a:p>
                  </a:txBody>
                  <a:tcPr marL="68576" marR="68576"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6" name="TextBox 6"/>
          <p:cNvSpPr txBox="1">
            <a:spLocks noChangeArrowheads="1"/>
          </p:cNvSpPr>
          <p:nvPr/>
        </p:nvSpPr>
        <p:spPr bwMode="auto">
          <a:xfrm rot="-5400000">
            <a:off x="-242093" y="3258344"/>
            <a:ext cx="2386012" cy="400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0" fontAlgn="auto" latinLnBrk="0" hangingPunct="0">
              <a:lnSpc>
                <a:spcPct val="100000"/>
              </a:lnSpc>
              <a:spcBef>
                <a:spcPct val="0"/>
              </a:spcBef>
              <a:spcAft>
                <a:spcPts val="0"/>
              </a:spcAft>
              <a:buClrTx/>
              <a:buSzTx/>
              <a:buFontTx/>
              <a:buNone/>
              <a:tabLst/>
              <a:defRPr/>
            </a:pPr>
            <a:r>
              <a:rPr kumimoji="0" lang="en-US" altLang="en-US" sz="2000" b="0" i="0" u="none" strike="noStrike" kern="0" cap="none" spc="0" normalizeH="0" baseline="0" noProof="0">
                <a:ln>
                  <a:noFill/>
                </a:ln>
                <a:solidFill>
                  <a:srgbClr val="111111"/>
                </a:solidFill>
                <a:effectLst/>
                <a:uLnTx/>
                <a:uFillTx/>
                <a:latin typeface="Arial" panose="020B0604020202020204" pitchFamily="34" charset="0"/>
                <a:ea typeface="MS PGothic" panose="020B0600070205080204" pitchFamily="34" charset="-128"/>
              </a:rPr>
              <a:t>S U R V IV AL</a:t>
            </a:r>
          </a:p>
        </p:txBody>
      </p:sp>
      <p:sp>
        <p:nvSpPr>
          <p:cNvPr id="17" name="TextBox 7"/>
          <p:cNvSpPr txBox="1">
            <a:spLocks noChangeArrowheads="1"/>
          </p:cNvSpPr>
          <p:nvPr/>
        </p:nvSpPr>
        <p:spPr bwMode="auto">
          <a:xfrm>
            <a:off x="754063" y="1511300"/>
            <a:ext cx="519112" cy="1338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0" fontAlgn="auto" latinLnBrk="0" hangingPunct="0">
              <a:lnSpc>
                <a:spcPct val="100000"/>
              </a:lnSpc>
              <a:spcBef>
                <a:spcPct val="0"/>
              </a:spcBef>
              <a:spcAft>
                <a:spcPts val="0"/>
              </a:spcAft>
              <a:buClrTx/>
              <a:buSzTx/>
              <a:buFontTx/>
              <a:buNone/>
              <a:tabLst/>
              <a:defRPr/>
            </a:pPr>
            <a:r>
              <a:rPr kumimoji="0" lang="en-US" altLang="en-US" sz="1100" b="1" i="0" u="none" strike="noStrike" kern="0" cap="none" spc="0" normalizeH="0" baseline="0" noProof="0">
                <a:ln>
                  <a:noFill/>
                </a:ln>
                <a:solidFill>
                  <a:srgbClr val="111111"/>
                </a:solidFill>
                <a:effectLst/>
                <a:uLnTx/>
                <a:uFillTx/>
                <a:latin typeface="Arial" panose="020B0604020202020204" pitchFamily="34" charset="0"/>
                <a:ea typeface="MS PGothic" panose="020B0600070205080204" pitchFamily="34" charset="-128"/>
              </a:rPr>
              <a:t>(C)</a:t>
            </a:r>
          </a:p>
          <a:p>
            <a:pPr marL="0" marR="0" lvl="0" indent="0" algn="l" defTabSz="914400" rtl="0" eaLnBrk="0" fontAlgn="auto" latinLnBrk="0" hangingPunct="0">
              <a:lnSpc>
                <a:spcPct val="100000"/>
              </a:lnSpc>
              <a:spcBef>
                <a:spcPct val="0"/>
              </a:spcBef>
              <a:spcAft>
                <a:spcPts val="0"/>
              </a:spcAft>
              <a:buClrTx/>
              <a:buSzTx/>
              <a:buFontTx/>
              <a:buNone/>
              <a:tabLst/>
              <a:defRPr/>
            </a:pPr>
            <a:r>
              <a:rPr kumimoji="0" lang="en-US" altLang="en-US" sz="1100" b="1" i="0" u="none" strike="noStrike" kern="0" cap="none" spc="0" normalizeH="0" baseline="0" noProof="0">
                <a:ln>
                  <a:noFill/>
                </a:ln>
                <a:solidFill>
                  <a:srgbClr val="111111"/>
                </a:solidFill>
                <a:effectLst/>
                <a:uLnTx/>
                <a:uFillTx/>
                <a:latin typeface="Arial" panose="020B0604020202020204" pitchFamily="34" charset="0"/>
                <a:ea typeface="MS PGothic" panose="020B0600070205080204" pitchFamily="34" charset="-128"/>
              </a:rPr>
              <a:t>(B)</a:t>
            </a:r>
          </a:p>
          <a:p>
            <a:pPr marL="0" marR="0" lvl="0" indent="0" algn="l" defTabSz="914400" rtl="0" eaLnBrk="0" fontAlgn="auto" latinLnBrk="0" hangingPunct="0">
              <a:lnSpc>
                <a:spcPct val="100000"/>
              </a:lnSpc>
              <a:spcBef>
                <a:spcPct val="0"/>
              </a:spcBef>
              <a:spcAft>
                <a:spcPts val="0"/>
              </a:spcAft>
              <a:buClrTx/>
              <a:buSzTx/>
              <a:buFontTx/>
              <a:buNone/>
              <a:tabLst/>
              <a:defRPr/>
            </a:pPr>
            <a:r>
              <a:rPr kumimoji="0" lang="en-US" altLang="en-US" sz="1100" b="1" i="0" u="none" strike="noStrike" kern="0" cap="none" spc="0" normalizeH="0" baseline="0" noProof="0">
                <a:ln>
                  <a:noFill/>
                </a:ln>
                <a:solidFill>
                  <a:srgbClr val="111111"/>
                </a:solidFill>
                <a:effectLst/>
                <a:uLnTx/>
                <a:uFillTx/>
                <a:latin typeface="Arial" panose="020B0604020202020204" pitchFamily="34" charset="0"/>
                <a:ea typeface="MS PGothic" panose="020B0600070205080204" pitchFamily="34" charset="-128"/>
              </a:rPr>
              <a:t>(A)</a:t>
            </a:r>
          </a:p>
          <a:p>
            <a:pPr marL="0" marR="0" lvl="0" indent="0" algn="l" defTabSz="914400" rtl="0" eaLnBrk="0" fontAlgn="auto" latinLnBrk="0" hangingPunct="0">
              <a:lnSpc>
                <a:spcPct val="100000"/>
              </a:lnSpc>
              <a:spcBef>
                <a:spcPct val="0"/>
              </a:spcBef>
              <a:spcAft>
                <a:spcPts val="0"/>
              </a:spcAft>
              <a:buClrTx/>
              <a:buSzTx/>
              <a:buFontTx/>
              <a:buNone/>
              <a:tabLst/>
              <a:defRPr/>
            </a:pPr>
            <a:endParaRPr kumimoji="0" lang="en-US" altLang="en-US" sz="2400" b="0" i="0" u="none" strike="noStrike" kern="0" cap="none" spc="0" normalizeH="0" baseline="0" noProof="0">
              <a:ln>
                <a:noFill/>
              </a:ln>
              <a:solidFill>
                <a:srgbClr val="FFFFFF"/>
              </a:solidFill>
              <a:effectLst/>
              <a:uLnTx/>
              <a:uFillTx/>
              <a:latin typeface="Arial" panose="020B0604020202020204" pitchFamily="34" charset="0"/>
              <a:ea typeface="MS PGothic" panose="020B0600070205080204" pitchFamily="34" charset="-128"/>
            </a:endParaRPr>
          </a:p>
          <a:p>
            <a:pPr marL="0" marR="0" lvl="0" indent="0" algn="l" defTabSz="914400" rtl="0" eaLnBrk="0" fontAlgn="auto" latinLnBrk="0" hangingPunct="0">
              <a:lnSpc>
                <a:spcPct val="100000"/>
              </a:lnSpc>
              <a:spcBef>
                <a:spcPct val="0"/>
              </a:spcBef>
              <a:spcAft>
                <a:spcPts val="0"/>
              </a:spcAft>
              <a:buClrTx/>
              <a:buSzTx/>
              <a:buFontTx/>
              <a:buNone/>
              <a:tabLst/>
              <a:defRPr/>
            </a:pPr>
            <a:endParaRPr kumimoji="0" lang="en-US" altLang="en-US" sz="2400" b="0" i="0" u="none" strike="noStrike" kern="0" cap="none" spc="0" normalizeH="0" baseline="0" noProof="0">
              <a:ln>
                <a:noFill/>
              </a:ln>
              <a:solidFill>
                <a:srgbClr val="FFFFFF"/>
              </a:solidFill>
              <a:effectLst/>
              <a:uLnTx/>
              <a:uFillTx/>
              <a:latin typeface="Arial" panose="020B0604020202020204" pitchFamily="34" charset="0"/>
              <a:ea typeface="MS PGothic" panose="020B0600070205080204" pitchFamily="34" charset="-128"/>
            </a:endParaRPr>
          </a:p>
        </p:txBody>
      </p:sp>
      <p:cxnSp>
        <p:nvCxnSpPr>
          <p:cNvPr id="18" name="Straight Arrow Connector 17"/>
          <p:cNvCxnSpPr/>
          <p:nvPr/>
        </p:nvCxnSpPr>
        <p:spPr>
          <a:xfrm flipH="1">
            <a:off x="5462588" y="2532063"/>
            <a:ext cx="360362" cy="514350"/>
          </a:xfrm>
          <a:prstGeom prst="straightConnector1">
            <a:avLst/>
          </a:prstGeom>
          <a:noFill/>
          <a:ln w="57150" cap="flat" cmpd="sng" algn="ctr">
            <a:solidFill>
              <a:srgbClr val="000099"/>
            </a:solidFill>
            <a:prstDash val="solid"/>
            <a:tailEnd type="arrow"/>
          </a:ln>
          <a:effectLst/>
        </p:spPr>
      </p:cxnSp>
      <p:sp>
        <p:nvSpPr>
          <p:cNvPr id="20" name="TextBox 14"/>
          <p:cNvSpPr txBox="1">
            <a:spLocks noChangeArrowheads="1"/>
          </p:cNvSpPr>
          <p:nvPr/>
        </p:nvSpPr>
        <p:spPr bwMode="auto">
          <a:xfrm>
            <a:off x="4519613" y="2233613"/>
            <a:ext cx="3828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l" rtl="0" eaLnBrk="0" hangingPunct="0">
              <a:spcBef>
                <a:spcPct val="0"/>
              </a:spcBef>
              <a:buFontTx/>
              <a:buNone/>
              <a:defRPr/>
            </a:pPr>
            <a:r>
              <a:rPr lang="en-US" altLang="en-US" sz="2400" b="1" dirty="0">
                <a:solidFill>
                  <a:srgbClr val="800000"/>
                </a:solidFill>
                <a:latin typeface="+mj-lt"/>
                <a:cs typeface="Arial" charset="0"/>
              </a:rPr>
              <a:t>Driver with targeted therapy</a:t>
            </a:r>
          </a:p>
        </p:txBody>
      </p:sp>
      <p:cxnSp>
        <p:nvCxnSpPr>
          <p:cNvPr id="21" name="Straight Arrow Connector 20"/>
          <p:cNvCxnSpPr/>
          <p:nvPr/>
        </p:nvCxnSpPr>
        <p:spPr>
          <a:xfrm flipV="1">
            <a:off x="4619625" y="3370263"/>
            <a:ext cx="566738" cy="719137"/>
          </a:xfrm>
          <a:prstGeom prst="straightConnector1">
            <a:avLst/>
          </a:prstGeom>
          <a:noFill/>
          <a:ln w="57150" cap="flat" cmpd="sng" algn="ctr">
            <a:solidFill>
              <a:srgbClr val="000099"/>
            </a:solidFill>
            <a:prstDash val="solid"/>
            <a:tailEnd type="arrow"/>
          </a:ln>
          <a:effectLst/>
        </p:spPr>
      </p:cxnSp>
      <p:sp>
        <p:nvSpPr>
          <p:cNvPr id="22" name="TextBox 19"/>
          <p:cNvSpPr txBox="1">
            <a:spLocks noChangeArrowheads="1"/>
          </p:cNvSpPr>
          <p:nvPr/>
        </p:nvSpPr>
        <p:spPr bwMode="auto">
          <a:xfrm>
            <a:off x="3611563" y="4038600"/>
            <a:ext cx="43077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l" rtl="0" eaLnBrk="0" hangingPunct="0">
              <a:spcBef>
                <a:spcPct val="0"/>
              </a:spcBef>
              <a:buFontTx/>
              <a:buNone/>
              <a:defRPr/>
            </a:pPr>
            <a:r>
              <a:rPr lang="en-US" altLang="en-US" sz="2400" b="1">
                <a:solidFill>
                  <a:srgbClr val="800000"/>
                </a:solidFill>
                <a:latin typeface="+mj-lt"/>
                <a:cs typeface="Arial" charset="0"/>
              </a:rPr>
              <a:t>Driver with NO targeted therapy</a:t>
            </a:r>
          </a:p>
        </p:txBody>
      </p:sp>
    </p:spTree>
    <p:extLst>
      <p:ext uri="{BB962C8B-B14F-4D97-AF65-F5344CB8AC3E}">
        <p14:creationId xmlns:p14="http://schemas.microsoft.com/office/powerpoint/2010/main" val="2218328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bwMode="auto">
          <a:xfrm>
            <a:off x="1034203" y="-72542"/>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he-IL" sz="4000" b="0" i="0" u="none" strike="noStrike" kern="1200" cap="none" spc="0" normalizeH="0" baseline="0" noProof="0" dirty="0">
                <a:ln>
                  <a:noFill/>
                </a:ln>
                <a:solidFill>
                  <a:srgbClr val="00279F"/>
                </a:solidFill>
                <a:effectLst/>
                <a:uLnTx/>
                <a:uFillTx/>
                <a:latin typeface="Calibri"/>
                <a:ea typeface="+mj-ea"/>
                <a:cs typeface="Times New Roman" panose="02020603050405020304" pitchFamily="18" charset="0"/>
              </a:rPr>
              <a:t>What Do We Do?</a:t>
            </a:r>
          </a:p>
        </p:txBody>
      </p:sp>
      <p:graphicFrame>
        <p:nvGraphicFramePr>
          <p:cNvPr id="27" name="Content Placeholder 3"/>
          <p:cNvGraphicFramePr>
            <a:graphicFrameLocks/>
          </p:cNvGraphicFramePr>
          <p:nvPr/>
        </p:nvGraphicFramePr>
        <p:xfrm>
          <a:off x="457200" y="160020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3600" y="5181600"/>
            <a:ext cx="933450"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91367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237128" y="133350"/>
            <a:ext cx="7221071" cy="708025"/>
          </a:xfrm>
          <a:prstGeom prst="rect">
            <a:avLst/>
          </a:prstGeom>
        </p:spPr>
        <p:txBody>
          <a:bodyPr rtlCol="1" anchor="ctr"/>
          <a:lstStyle>
            <a:lvl1pPr algn="ctr" defTabSz="914400" rtl="1" eaLnBrk="1" latinLnBrk="0" hangingPunct="1">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4000" u="none" strike="noStrike" kern="1200" cap="none" spc="0" normalizeH="0" baseline="0" noProof="0" dirty="0">
                <a:ln>
                  <a:noFill/>
                </a:ln>
                <a:solidFill>
                  <a:srgbClr val="00279F"/>
                </a:solidFill>
                <a:uLnTx/>
                <a:uFillTx/>
                <a:latin typeface="Calibri"/>
                <a:ea typeface="+mj-ea"/>
                <a:cs typeface="+mj-cs"/>
              </a:rPr>
              <a:t>Presentation Focus</a:t>
            </a:r>
          </a:p>
        </p:txBody>
      </p:sp>
      <p:sp>
        <p:nvSpPr>
          <p:cNvPr id="8" name="Content Placeholder 2"/>
          <p:cNvSpPr>
            <a:spLocks noGrp="1"/>
          </p:cNvSpPr>
          <p:nvPr/>
        </p:nvSpPr>
        <p:spPr bwMode="auto">
          <a:xfrm>
            <a:off x="239713" y="993775"/>
            <a:ext cx="86868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2763" marR="0" lvl="0" indent="-512763" algn="l" defTabSz="914400" rtl="0" eaLnBrk="0" fontAlgn="base" latinLnBrk="0" hangingPunct="0">
              <a:lnSpc>
                <a:spcPct val="100000"/>
              </a:lnSpc>
              <a:spcBef>
                <a:spcPct val="20000"/>
              </a:spcBef>
              <a:spcAft>
                <a:spcPct val="0"/>
              </a:spcAft>
              <a:buClr>
                <a:srgbClr val="800000"/>
              </a:buClr>
              <a:buSzPct val="90000"/>
              <a:buFont typeface="Wingdings 3" panose="05040102010807070707" pitchFamily="18" charset="2"/>
              <a:buChar char="u"/>
              <a:tabLst/>
              <a:defRPr/>
            </a:pPr>
            <a:r>
              <a:rPr kumimoji="0" lang="en-US" sz="3200" b="0" i="0" u="none" strike="noStrike" kern="1200" cap="none" spc="0" normalizeH="0" baseline="0" noProof="0" dirty="0">
                <a:ln>
                  <a:noFill/>
                </a:ln>
                <a:solidFill>
                  <a:schemeClr val="bg1"/>
                </a:solidFill>
                <a:effectLst/>
                <a:uLnTx/>
                <a:uFillTx/>
                <a:latin typeface="Calibri"/>
                <a:ea typeface="+mn-ea"/>
                <a:cs typeface="+mn-cs"/>
              </a:rPr>
              <a:t>Personalized medicine in lung cancer</a:t>
            </a:r>
          </a:p>
          <a:p>
            <a:pPr marL="512763" marR="0" lvl="0" indent="-512763" algn="l" defTabSz="914400" rtl="0" eaLnBrk="0" fontAlgn="base" latinLnBrk="0" hangingPunct="0">
              <a:lnSpc>
                <a:spcPct val="100000"/>
              </a:lnSpc>
              <a:spcBef>
                <a:spcPct val="20000"/>
              </a:spcBef>
              <a:spcAft>
                <a:spcPct val="0"/>
              </a:spcAft>
              <a:buClr>
                <a:srgbClr val="800000"/>
              </a:buClr>
              <a:buSzPct val="90000"/>
              <a:buFont typeface="Wingdings 3" panose="05040102010807070707" pitchFamily="18" charset="2"/>
              <a:buChar char="u"/>
              <a:tabLst/>
              <a:defRPr/>
            </a:pPr>
            <a:r>
              <a:rPr kumimoji="0" lang="en-US" sz="3200" b="0" i="0" u="none" strike="noStrike" kern="1200" cap="none" spc="0" normalizeH="0" baseline="0" noProof="0" dirty="0">
                <a:ln>
                  <a:noFill/>
                </a:ln>
                <a:solidFill>
                  <a:schemeClr val="bg1"/>
                </a:solidFill>
                <a:effectLst/>
                <a:uLnTx/>
                <a:uFillTx/>
                <a:latin typeface="Calibri"/>
                <a:ea typeface="+mn-ea"/>
                <a:cs typeface="+mn-cs"/>
              </a:rPr>
              <a:t>Standard molecular diagnostics tools: </a:t>
            </a:r>
          </a:p>
          <a:p>
            <a:pPr marL="973138" marR="0" lvl="0" algn="l" defTabSz="914400" rtl="0" eaLnBrk="0" fontAlgn="base" latinLnBrk="0" hangingPunct="0">
              <a:lnSpc>
                <a:spcPct val="100000"/>
              </a:lnSpc>
              <a:spcBef>
                <a:spcPct val="20000"/>
              </a:spcBef>
              <a:spcAft>
                <a:spcPct val="0"/>
              </a:spcAft>
              <a:buClr>
                <a:srgbClr val="00279F"/>
              </a:buClr>
              <a:buSzPct val="90000"/>
              <a:buFont typeface="Wingdings" panose="05000000000000000000" pitchFamily="2" charset="2"/>
              <a:buChar char="§"/>
              <a:tabLst/>
              <a:defRPr/>
            </a:pPr>
            <a:r>
              <a:rPr kumimoji="0" lang="en-US" sz="3200" b="0" i="0" u="none" strike="noStrike" kern="1200" cap="none" spc="0" normalizeH="0" baseline="0" noProof="0" dirty="0">
                <a:ln>
                  <a:noFill/>
                </a:ln>
                <a:solidFill>
                  <a:schemeClr val="bg1"/>
                </a:solidFill>
                <a:effectLst/>
                <a:uLnTx/>
                <a:uFillTx/>
                <a:latin typeface="Calibri"/>
                <a:ea typeface="+mn-ea"/>
                <a:cs typeface="+mn-cs"/>
              </a:rPr>
              <a:t>IHC, FISH, RT-PCR</a:t>
            </a:r>
          </a:p>
          <a:p>
            <a:pPr marL="512763" marR="0" lvl="0" indent="-512763" algn="l" defTabSz="914400" rtl="0" eaLnBrk="0" fontAlgn="base" latinLnBrk="0" hangingPunct="0">
              <a:lnSpc>
                <a:spcPct val="100000"/>
              </a:lnSpc>
              <a:spcBef>
                <a:spcPct val="20000"/>
              </a:spcBef>
              <a:spcAft>
                <a:spcPct val="0"/>
              </a:spcAft>
              <a:buClr>
                <a:srgbClr val="800000"/>
              </a:buClr>
              <a:buSzPct val="90000"/>
              <a:buFont typeface="Wingdings 3" panose="05040102010807070707" pitchFamily="18" charset="2"/>
              <a:buChar char="u"/>
              <a:tabLst/>
              <a:defRPr/>
            </a:pPr>
            <a:r>
              <a:rPr kumimoji="0" lang="en-US" sz="3200" b="0" i="0" u="none" strike="noStrike" kern="1200" cap="none" spc="0" normalizeH="0" baseline="0" noProof="0" dirty="0">
                <a:ln>
                  <a:noFill/>
                </a:ln>
                <a:solidFill>
                  <a:schemeClr val="bg1"/>
                </a:solidFill>
                <a:effectLst/>
                <a:uLnTx/>
                <a:uFillTx/>
                <a:latin typeface="Calibri"/>
                <a:ea typeface="+mn-ea"/>
                <a:cs typeface="+mn-cs"/>
              </a:rPr>
              <a:t>Novel molecular techniques: </a:t>
            </a:r>
          </a:p>
          <a:p>
            <a:pPr marL="973138" marR="0" lvl="0" algn="l" defTabSz="914400" rtl="0" eaLnBrk="0" fontAlgn="base" latinLnBrk="0" hangingPunct="0">
              <a:lnSpc>
                <a:spcPct val="100000"/>
              </a:lnSpc>
              <a:spcBef>
                <a:spcPct val="20000"/>
              </a:spcBef>
              <a:spcAft>
                <a:spcPct val="0"/>
              </a:spcAft>
              <a:buClr>
                <a:srgbClr val="00279F"/>
              </a:buClr>
              <a:buSzPct val="90000"/>
              <a:buFont typeface="Wingdings" panose="05000000000000000000" pitchFamily="2" charset="2"/>
              <a:buChar char="§"/>
              <a:tabLst/>
              <a:defRPr/>
            </a:pPr>
            <a:r>
              <a:rPr kumimoji="0" lang="en-US" sz="3200" b="0" i="0" u="none" strike="noStrike" kern="1200" cap="none" spc="0" normalizeH="0" baseline="0" noProof="0" dirty="0">
                <a:ln>
                  <a:noFill/>
                </a:ln>
                <a:solidFill>
                  <a:schemeClr val="bg1"/>
                </a:solidFill>
                <a:effectLst/>
                <a:uLnTx/>
                <a:uFillTx/>
                <a:latin typeface="Calibri"/>
                <a:ea typeface="+mn-ea"/>
                <a:cs typeface="+mn-cs"/>
              </a:rPr>
              <a:t>NGS, </a:t>
            </a:r>
            <a:r>
              <a:rPr kumimoji="0" lang="en-US" sz="3200" b="0" i="0" u="none" strike="noStrike" kern="1200" cap="none" spc="0" normalizeH="0" baseline="0" noProof="0" dirty="0" err="1">
                <a:ln>
                  <a:noFill/>
                </a:ln>
                <a:solidFill>
                  <a:schemeClr val="bg1"/>
                </a:solidFill>
                <a:effectLst/>
                <a:uLnTx/>
                <a:uFillTx/>
                <a:latin typeface="Calibri"/>
                <a:ea typeface="+mn-ea"/>
                <a:cs typeface="+mn-cs"/>
              </a:rPr>
              <a:t>ddPCR</a:t>
            </a:r>
            <a:r>
              <a:rPr kumimoji="0" lang="en-US" sz="3200" b="0" i="0" u="none" strike="noStrike" kern="1200" cap="none" spc="0" normalizeH="0" baseline="0" noProof="0" dirty="0">
                <a:ln>
                  <a:noFill/>
                </a:ln>
                <a:solidFill>
                  <a:schemeClr val="bg1"/>
                </a:solidFill>
                <a:effectLst/>
                <a:uLnTx/>
                <a:uFillTx/>
                <a:latin typeface="Calibri"/>
                <a:ea typeface="+mn-ea"/>
                <a:cs typeface="+mn-cs"/>
              </a:rPr>
              <a:t>, </a:t>
            </a:r>
            <a:r>
              <a:rPr kumimoji="0" lang="en-US" sz="3200" b="0" i="0" u="none" strike="noStrike" kern="1200" cap="none" spc="0" normalizeH="0" baseline="0" noProof="0" dirty="0" err="1">
                <a:ln>
                  <a:noFill/>
                </a:ln>
                <a:solidFill>
                  <a:schemeClr val="bg1"/>
                </a:solidFill>
                <a:effectLst/>
                <a:uLnTx/>
                <a:uFillTx/>
                <a:latin typeface="Calibri"/>
                <a:ea typeface="+mn-ea"/>
                <a:cs typeface="+mn-cs"/>
              </a:rPr>
              <a:t>nCounter</a:t>
            </a:r>
            <a:endParaRPr kumimoji="0" lang="en-US" sz="3200" b="0" i="0" u="none" strike="noStrike" kern="1200" cap="none" spc="0" normalizeH="0" baseline="0" noProof="0" dirty="0">
              <a:ln>
                <a:noFill/>
              </a:ln>
              <a:solidFill>
                <a:schemeClr val="bg1"/>
              </a:solidFill>
              <a:effectLst/>
              <a:uLnTx/>
              <a:uFillTx/>
              <a:latin typeface="Calibri"/>
              <a:ea typeface="+mn-ea"/>
              <a:cs typeface="+mn-cs"/>
            </a:endParaRPr>
          </a:p>
          <a:p>
            <a:pPr marL="512763" marR="0" lvl="0" indent="-512763" algn="l" defTabSz="914400" rtl="0" eaLnBrk="0" fontAlgn="base" latinLnBrk="0" hangingPunct="0">
              <a:lnSpc>
                <a:spcPct val="100000"/>
              </a:lnSpc>
              <a:spcBef>
                <a:spcPct val="20000"/>
              </a:spcBef>
              <a:spcAft>
                <a:spcPct val="0"/>
              </a:spcAft>
              <a:buClr>
                <a:srgbClr val="800000"/>
              </a:buClr>
              <a:buSzPct val="90000"/>
              <a:buFont typeface="Wingdings 3" panose="05040102010807070707" pitchFamily="18" charset="2"/>
              <a:buChar char="u"/>
              <a:tabLst/>
              <a:defRPr/>
            </a:pPr>
            <a:r>
              <a:rPr kumimoji="0" lang="en-US" sz="3200" b="0" i="0" u="none" strike="noStrike" kern="1200" cap="none" spc="0" normalizeH="0" baseline="0" noProof="0" dirty="0">
                <a:ln>
                  <a:noFill/>
                </a:ln>
                <a:solidFill>
                  <a:schemeClr val="bg1"/>
                </a:solidFill>
                <a:effectLst/>
                <a:uLnTx/>
                <a:uFillTx/>
                <a:latin typeface="Calibri"/>
                <a:ea typeface="+mn-ea"/>
                <a:cs typeface="+mn-cs"/>
              </a:rPr>
              <a:t>The future of molecular diagnostics:</a:t>
            </a:r>
          </a:p>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defRPr/>
            </a:pPr>
            <a:endParaRPr lang="en-US" b="1" dirty="0">
              <a:solidFill>
                <a:srgbClr val="C00000"/>
              </a:solidFill>
              <a:latin typeface="Calibri"/>
            </a:endParaRPr>
          </a:p>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defRPr/>
            </a:pPr>
            <a:r>
              <a:rPr kumimoji="0" lang="en-US" sz="3200" b="1" i="0" u="none" strike="noStrike" kern="1200" cap="none" spc="0" normalizeH="0" baseline="0" noProof="0" dirty="0">
                <a:ln>
                  <a:noFill/>
                </a:ln>
                <a:solidFill>
                  <a:srgbClr val="C00000"/>
                </a:solidFill>
                <a:effectLst/>
                <a:uLnTx/>
                <a:uFillTx/>
                <a:latin typeface="Calibri"/>
                <a:ea typeface="+mn-ea"/>
                <a:cs typeface="+mn-cs"/>
              </a:rPr>
              <a:t>“One gene – One test” </a:t>
            </a:r>
            <a:r>
              <a:rPr kumimoji="0" lang="en-US" sz="3200" b="1" i="0" u="none" strike="noStrike" kern="1200" cap="none" spc="0" normalizeH="0" baseline="0" noProof="0" dirty="0">
                <a:ln>
                  <a:noFill/>
                </a:ln>
                <a:solidFill>
                  <a:srgbClr val="C00000"/>
                </a:solidFill>
                <a:effectLst/>
                <a:uLnTx/>
                <a:uFillTx/>
                <a:latin typeface="Calibri"/>
                <a:ea typeface="+mn-ea"/>
                <a:cs typeface="+mn-cs"/>
                <a:sym typeface="Wingdings" pitchFamily="2" charset="2"/>
              </a:rPr>
              <a:t> “High throughput </a:t>
            </a:r>
            <a:r>
              <a:rPr lang="en-US" b="1" dirty="0">
                <a:solidFill>
                  <a:srgbClr val="C00000"/>
                </a:solidFill>
                <a:latin typeface="Calibri"/>
                <a:sym typeface="Wingdings" pitchFamily="2" charset="2"/>
              </a:rPr>
              <a:t>t</a:t>
            </a:r>
            <a:r>
              <a:rPr kumimoji="0" lang="en-US" sz="3200" b="1" i="0" u="none" strike="noStrike" kern="1200" cap="none" spc="0" normalizeH="0" baseline="0" noProof="0" dirty="0" err="1">
                <a:ln>
                  <a:noFill/>
                </a:ln>
                <a:solidFill>
                  <a:srgbClr val="C00000"/>
                </a:solidFill>
                <a:effectLst/>
                <a:uLnTx/>
                <a:uFillTx/>
                <a:latin typeface="Calibri"/>
                <a:ea typeface="+mn-ea"/>
                <a:cs typeface="+mn-cs"/>
                <a:sym typeface="Wingdings" pitchFamily="2" charset="2"/>
              </a:rPr>
              <a:t>est</a:t>
            </a:r>
            <a:r>
              <a:rPr kumimoji="0" lang="en-US" sz="3200" b="1" i="0" u="none" strike="noStrike" kern="1200" cap="none" spc="0" normalizeH="0" baseline="0" noProof="0" dirty="0">
                <a:ln>
                  <a:noFill/>
                </a:ln>
                <a:solidFill>
                  <a:srgbClr val="C00000"/>
                </a:solidFill>
                <a:effectLst/>
                <a:uLnTx/>
                <a:uFillTx/>
                <a:latin typeface="Calibri"/>
                <a:ea typeface="+mn-ea"/>
                <a:cs typeface="+mn-cs"/>
                <a:sym typeface="Wingdings" pitchFamily="2" charset="2"/>
              </a:rPr>
              <a:t>”</a:t>
            </a:r>
            <a:endParaRPr kumimoji="0" lang="en-US" sz="3200" b="1" i="0" u="none" strike="noStrike" kern="1200" cap="none" spc="0" normalizeH="0" baseline="0" noProof="0" dirty="0">
              <a:ln>
                <a:noFill/>
              </a:ln>
              <a:solidFill>
                <a:srgbClr val="C00000"/>
              </a:solidFill>
              <a:effectLst/>
              <a:uLnTx/>
              <a:uFillTx/>
              <a:latin typeface="Calibri"/>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3200" b="0" i="0" u="none" strike="noStrike" kern="1200" cap="none" spc="0" normalizeH="0" baseline="0" noProof="0" dirty="0">
              <a:ln>
                <a:noFill/>
              </a:ln>
              <a:solidFill>
                <a:srgbClr val="003300"/>
              </a:solidFill>
              <a:effectLst/>
              <a:uLnTx/>
              <a:uFillTx/>
              <a:latin typeface="Calibri"/>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3200" b="0" i="0" u="none" strike="noStrike" kern="1200" cap="none" spc="0" normalizeH="0" baseline="0" noProof="0" dirty="0">
              <a:ln>
                <a:noFill/>
              </a:ln>
              <a:solidFill>
                <a:srgbClr val="003300"/>
              </a:solidFill>
              <a:effectLst/>
              <a:uLnTx/>
              <a:uFillTx/>
              <a:latin typeface="Calibri"/>
              <a:ea typeface="+mn-ea"/>
              <a:cs typeface="+mn-cs"/>
            </a:endParaRPr>
          </a:p>
        </p:txBody>
      </p:sp>
    </p:spTree>
    <p:extLst>
      <p:ext uri="{BB962C8B-B14F-4D97-AF65-F5344CB8AC3E}">
        <p14:creationId xmlns:p14="http://schemas.microsoft.com/office/powerpoint/2010/main" val="2465276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 name="Table 320"/>
          <p:cNvGraphicFramePr>
            <a:graphicFrameLocks noGrp="1"/>
          </p:cNvGraphicFramePr>
          <p:nvPr>
            <p:extLst>
              <p:ext uri="{D42A27DB-BD31-4B8C-83A1-F6EECF244321}">
                <p14:modId xmlns:p14="http://schemas.microsoft.com/office/powerpoint/2010/main" val="987837920"/>
              </p:ext>
            </p:extLst>
          </p:nvPr>
        </p:nvGraphicFramePr>
        <p:xfrm>
          <a:off x="96838" y="1604963"/>
          <a:ext cx="8920164" cy="3535362"/>
        </p:xfrm>
        <a:graphic>
          <a:graphicData uri="http://schemas.openxmlformats.org/drawingml/2006/table">
            <a:tbl>
              <a:tblPr firstRow="1" bandRow="1"/>
              <a:tblGrid>
                <a:gridCol w="2230041">
                  <a:extLst>
                    <a:ext uri="{9D8B030D-6E8A-4147-A177-3AD203B41FA5}">
                      <a16:colId xmlns:a16="http://schemas.microsoft.com/office/drawing/2014/main" val="20000"/>
                    </a:ext>
                  </a:extLst>
                </a:gridCol>
                <a:gridCol w="2230041">
                  <a:extLst>
                    <a:ext uri="{9D8B030D-6E8A-4147-A177-3AD203B41FA5}">
                      <a16:colId xmlns:a16="http://schemas.microsoft.com/office/drawing/2014/main" val="20001"/>
                    </a:ext>
                  </a:extLst>
                </a:gridCol>
                <a:gridCol w="2230041">
                  <a:extLst>
                    <a:ext uri="{9D8B030D-6E8A-4147-A177-3AD203B41FA5}">
                      <a16:colId xmlns:a16="http://schemas.microsoft.com/office/drawing/2014/main" val="20002"/>
                    </a:ext>
                  </a:extLst>
                </a:gridCol>
                <a:gridCol w="2230041">
                  <a:extLst>
                    <a:ext uri="{9D8B030D-6E8A-4147-A177-3AD203B41FA5}">
                      <a16:colId xmlns:a16="http://schemas.microsoft.com/office/drawing/2014/main" val="20003"/>
                    </a:ext>
                  </a:extLst>
                </a:gridCol>
              </a:tblGrid>
              <a:tr h="3535362">
                <a:tc>
                  <a:txBody>
                    <a:bodyPr/>
                    <a:lstStyle>
                      <a:lvl1pPr marL="0" algn="l" rtl="0" eaLnBrk="1" latinLnBrk="0" hangingPunct="1">
                        <a:defRPr kumimoji="0" kern="1200">
                          <a:solidFill>
                            <a:schemeClr val="tx1"/>
                          </a:solidFill>
                          <a:latin typeface="Calibri"/>
                        </a:defRPr>
                      </a:lvl1pPr>
                      <a:lvl2pPr marL="457200" algn="l" rtl="0" eaLnBrk="1" latinLnBrk="0" hangingPunct="1">
                        <a:defRPr kumimoji="0" kern="1200">
                          <a:solidFill>
                            <a:schemeClr val="tx1"/>
                          </a:solidFill>
                          <a:latin typeface="Calibri"/>
                        </a:defRPr>
                      </a:lvl2pPr>
                      <a:lvl3pPr marL="914400" algn="l" rtl="0" eaLnBrk="1" latinLnBrk="0" hangingPunct="1">
                        <a:defRPr kumimoji="0" kern="1200">
                          <a:solidFill>
                            <a:schemeClr val="tx1"/>
                          </a:solidFill>
                          <a:latin typeface="Calibri"/>
                        </a:defRPr>
                      </a:lvl3pPr>
                      <a:lvl4pPr marL="1371600" algn="l" rtl="0" eaLnBrk="1" latinLnBrk="0" hangingPunct="1">
                        <a:defRPr kumimoji="0" kern="1200">
                          <a:solidFill>
                            <a:schemeClr val="tx1"/>
                          </a:solidFill>
                          <a:latin typeface="Calibri"/>
                        </a:defRPr>
                      </a:lvl4pPr>
                      <a:lvl5pPr marL="1828800" algn="l" rtl="0" eaLnBrk="1" latinLnBrk="0" hangingPunct="1">
                        <a:defRPr kumimoji="0" kern="1200">
                          <a:solidFill>
                            <a:schemeClr val="tx1"/>
                          </a:solidFill>
                          <a:latin typeface="Calibri"/>
                        </a:defRPr>
                      </a:lvl5pPr>
                      <a:lvl6pPr marL="2286000" algn="l" rtl="0" eaLnBrk="1" latinLnBrk="0" hangingPunct="1">
                        <a:defRPr kumimoji="0" kern="1200">
                          <a:solidFill>
                            <a:schemeClr val="tx1"/>
                          </a:solidFill>
                          <a:latin typeface="Calibri"/>
                        </a:defRPr>
                      </a:lvl6pPr>
                      <a:lvl7pPr marL="2743200" algn="l" rtl="0" eaLnBrk="1" latinLnBrk="0" hangingPunct="1">
                        <a:defRPr kumimoji="0" kern="1200">
                          <a:solidFill>
                            <a:schemeClr val="tx1"/>
                          </a:solidFill>
                          <a:latin typeface="Calibri"/>
                        </a:defRPr>
                      </a:lvl7pPr>
                      <a:lvl8pPr marL="3200400" algn="l" rtl="0" eaLnBrk="1" latinLnBrk="0" hangingPunct="1">
                        <a:defRPr kumimoji="0" kern="1200">
                          <a:solidFill>
                            <a:schemeClr val="tx1"/>
                          </a:solidFill>
                          <a:latin typeface="Calibri"/>
                        </a:defRPr>
                      </a:lvl8pPr>
                      <a:lvl9pPr marL="3657600" algn="l" rtl="0" eaLnBrk="1" latinLnBrk="0" hangingPunct="1">
                        <a:defRPr kumimoji="0" kern="1200">
                          <a:solidFill>
                            <a:schemeClr val="tx1"/>
                          </a:solidFill>
                          <a:latin typeface="Calibri"/>
                        </a:defRPr>
                      </a:lvl9pPr>
                    </a:lstStyle>
                    <a:p>
                      <a:pPr algn="l" rtl="0"/>
                      <a:r>
                        <a:rPr lang="en-US" sz="1900" dirty="0">
                          <a:solidFill>
                            <a:schemeClr val="bg1"/>
                          </a:solidFill>
                        </a:rPr>
                        <a:t>Structural variants</a:t>
                      </a:r>
                    </a:p>
                    <a:p>
                      <a:pPr marL="285750" indent="-285750" algn="l" rtl="0">
                        <a:buFont typeface="Wingdings" pitchFamily="2" charset="2"/>
                        <a:buChar char="Ø"/>
                      </a:pPr>
                      <a:r>
                        <a:rPr lang="en-US" sz="1900" dirty="0">
                          <a:solidFill>
                            <a:schemeClr val="bg1"/>
                          </a:solidFill>
                        </a:rPr>
                        <a:t>Translocations</a:t>
                      </a:r>
                    </a:p>
                    <a:p>
                      <a:pPr marL="285750" indent="-285750" algn="l" rtl="0">
                        <a:buFont typeface="Wingdings" pitchFamily="2" charset="2"/>
                        <a:buChar char="Ø"/>
                      </a:pPr>
                      <a:r>
                        <a:rPr lang="en-US" sz="1900" dirty="0">
                          <a:solidFill>
                            <a:schemeClr val="bg1"/>
                          </a:solidFill>
                        </a:rPr>
                        <a:t>Fusions</a:t>
                      </a:r>
                    </a:p>
                    <a:p>
                      <a:pPr marL="285750" indent="-285750" algn="l" rtl="0">
                        <a:buFont typeface="Wingdings" pitchFamily="2" charset="2"/>
                        <a:buChar char="Ø"/>
                      </a:pPr>
                      <a:r>
                        <a:rPr lang="en-US" sz="1900" dirty="0">
                          <a:solidFill>
                            <a:schemeClr val="bg1"/>
                          </a:solidFill>
                        </a:rPr>
                        <a:t>Inversion</a:t>
                      </a:r>
                    </a:p>
                    <a:p>
                      <a:pPr marL="0" indent="0" algn="l" rtl="0">
                        <a:buFont typeface="Arial" pitchFamily="34" charset="0"/>
                        <a:buNone/>
                      </a:pPr>
                      <a:endParaRPr lang="en-US" sz="1900" dirty="0">
                        <a:solidFill>
                          <a:schemeClr val="bg1"/>
                        </a:solidFill>
                      </a:endParaRPr>
                    </a:p>
                  </a:txBody>
                  <a:tcPr marT="45728" marB="45728">
                    <a:lnL w="12700" cap="flat" cmpd="sng" algn="ctr">
                      <a:solidFill>
                        <a:srgbClr val="003300"/>
                      </a:solidFill>
                      <a:prstDash val="solid"/>
                      <a:round/>
                      <a:headEnd type="none" w="med" len="med"/>
                      <a:tailEnd type="none" w="med" len="med"/>
                    </a:lnL>
                    <a:lnR w="12700" cap="flat" cmpd="sng" algn="ctr">
                      <a:solidFill>
                        <a:srgbClr val="003300"/>
                      </a:solidFill>
                      <a:prstDash val="solid"/>
                      <a:round/>
                      <a:headEnd type="none" w="med" len="med"/>
                      <a:tailEnd type="none" w="med" len="med"/>
                    </a:lnR>
                    <a:lnT w="12700" cap="flat" cmpd="sng" algn="ctr">
                      <a:solidFill>
                        <a:srgbClr val="003300"/>
                      </a:solidFill>
                      <a:prstDash val="solid"/>
                      <a:round/>
                      <a:headEnd type="none" w="med" len="med"/>
                      <a:tailEnd type="none" w="med" len="med"/>
                    </a:lnT>
                    <a:lnB w="12700" cap="flat" cmpd="sng" algn="ctr">
                      <a:solidFill>
                        <a:srgbClr val="0033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Calibri"/>
                        </a:defRPr>
                      </a:lvl1pPr>
                      <a:lvl2pPr marL="457200" algn="l" rtl="0" eaLnBrk="1" latinLnBrk="0" hangingPunct="1">
                        <a:defRPr kumimoji="0" kern="1200">
                          <a:solidFill>
                            <a:schemeClr val="tx1"/>
                          </a:solidFill>
                          <a:latin typeface="Calibri"/>
                        </a:defRPr>
                      </a:lvl2pPr>
                      <a:lvl3pPr marL="914400" algn="l" rtl="0" eaLnBrk="1" latinLnBrk="0" hangingPunct="1">
                        <a:defRPr kumimoji="0" kern="1200">
                          <a:solidFill>
                            <a:schemeClr val="tx1"/>
                          </a:solidFill>
                          <a:latin typeface="Calibri"/>
                        </a:defRPr>
                      </a:lvl3pPr>
                      <a:lvl4pPr marL="1371600" algn="l" rtl="0" eaLnBrk="1" latinLnBrk="0" hangingPunct="1">
                        <a:defRPr kumimoji="0" kern="1200">
                          <a:solidFill>
                            <a:schemeClr val="tx1"/>
                          </a:solidFill>
                          <a:latin typeface="Calibri"/>
                        </a:defRPr>
                      </a:lvl4pPr>
                      <a:lvl5pPr marL="1828800" algn="l" rtl="0" eaLnBrk="1" latinLnBrk="0" hangingPunct="1">
                        <a:defRPr kumimoji="0" kern="1200">
                          <a:solidFill>
                            <a:schemeClr val="tx1"/>
                          </a:solidFill>
                          <a:latin typeface="Calibri"/>
                        </a:defRPr>
                      </a:lvl5pPr>
                      <a:lvl6pPr marL="2286000" algn="l" rtl="0" eaLnBrk="1" latinLnBrk="0" hangingPunct="1">
                        <a:defRPr kumimoji="0" kern="1200">
                          <a:solidFill>
                            <a:schemeClr val="tx1"/>
                          </a:solidFill>
                          <a:latin typeface="Calibri"/>
                        </a:defRPr>
                      </a:lvl6pPr>
                      <a:lvl7pPr marL="2743200" algn="l" rtl="0" eaLnBrk="1" latinLnBrk="0" hangingPunct="1">
                        <a:defRPr kumimoji="0" kern="1200">
                          <a:solidFill>
                            <a:schemeClr val="tx1"/>
                          </a:solidFill>
                          <a:latin typeface="Calibri"/>
                        </a:defRPr>
                      </a:lvl7pPr>
                      <a:lvl8pPr marL="3200400" algn="l" rtl="0" eaLnBrk="1" latinLnBrk="0" hangingPunct="1">
                        <a:defRPr kumimoji="0" kern="1200">
                          <a:solidFill>
                            <a:schemeClr val="tx1"/>
                          </a:solidFill>
                          <a:latin typeface="Calibri"/>
                        </a:defRPr>
                      </a:lvl8pPr>
                      <a:lvl9pPr marL="3657600" algn="l" rtl="0" eaLnBrk="1" latinLnBrk="0" hangingPunct="1">
                        <a:defRPr kumimoji="0" kern="1200">
                          <a:solidFill>
                            <a:schemeClr val="tx1"/>
                          </a:solidFill>
                          <a:latin typeface="Calibri"/>
                        </a:defRPr>
                      </a:lvl9pPr>
                    </a:lstStyle>
                    <a:p>
                      <a:pPr algn="l" rtl="0"/>
                      <a:r>
                        <a:rPr lang="en-US" sz="2100" dirty="0">
                          <a:solidFill>
                            <a:schemeClr val="bg1"/>
                          </a:solidFill>
                        </a:rPr>
                        <a:t>Copy number alterations</a:t>
                      </a:r>
                      <a:endParaRPr lang="en-US" sz="2100" baseline="0" dirty="0">
                        <a:solidFill>
                          <a:schemeClr val="bg1"/>
                        </a:solidFill>
                      </a:endParaRPr>
                    </a:p>
                    <a:p>
                      <a:pPr marL="285750" indent="-285750" algn="l" rtl="0">
                        <a:buFont typeface="Wingdings" pitchFamily="2" charset="2"/>
                        <a:buChar char="Ø"/>
                      </a:pPr>
                      <a:r>
                        <a:rPr lang="en-US" sz="2100" baseline="0" dirty="0">
                          <a:solidFill>
                            <a:schemeClr val="bg1"/>
                          </a:solidFill>
                        </a:rPr>
                        <a:t>Amplifications</a:t>
                      </a:r>
                    </a:p>
                    <a:p>
                      <a:pPr marL="285750" indent="-285750" algn="l" rtl="0">
                        <a:buFont typeface="Wingdings" pitchFamily="2" charset="2"/>
                        <a:buChar char="Ø"/>
                      </a:pPr>
                      <a:r>
                        <a:rPr lang="en-US" sz="2100" baseline="0" dirty="0">
                          <a:solidFill>
                            <a:schemeClr val="bg1"/>
                          </a:solidFill>
                        </a:rPr>
                        <a:t>Deletions</a:t>
                      </a:r>
                    </a:p>
                    <a:p>
                      <a:pPr marL="285750" indent="-285750" algn="l" rtl="0">
                        <a:buFont typeface="Wingdings" pitchFamily="2" charset="2"/>
                        <a:buChar char="Ø"/>
                      </a:pPr>
                      <a:r>
                        <a:rPr lang="en-US" sz="2100" baseline="0" dirty="0">
                          <a:solidFill>
                            <a:schemeClr val="bg1"/>
                          </a:solidFill>
                        </a:rPr>
                        <a:t>LOH</a:t>
                      </a:r>
                      <a:endParaRPr lang="en-US" sz="2100" dirty="0">
                        <a:solidFill>
                          <a:schemeClr val="bg1"/>
                        </a:solidFill>
                      </a:endParaRPr>
                    </a:p>
                  </a:txBody>
                  <a:tcPr marT="45728" marB="45728">
                    <a:lnL w="12700" cap="flat" cmpd="sng" algn="ctr">
                      <a:solidFill>
                        <a:srgbClr val="003300"/>
                      </a:solidFill>
                      <a:prstDash val="solid"/>
                      <a:round/>
                      <a:headEnd type="none" w="med" len="med"/>
                      <a:tailEnd type="none" w="med" len="med"/>
                    </a:lnL>
                    <a:lnR w="12700" cap="flat" cmpd="sng" algn="ctr">
                      <a:solidFill>
                        <a:srgbClr val="003300"/>
                      </a:solidFill>
                      <a:prstDash val="solid"/>
                      <a:round/>
                      <a:headEnd type="none" w="med" len="med"/>
                      <a:tailEnd type="none" w="med" len="med"/>
                    </a:lnR>
                    <a:lnT w="12700" cap="flat" cmpd="sng" algn="ctr">
                      <a:solidFill>
                        <a:srgbClr val="003300"/>
                      </a:solidFill>
                      <a:prstDash val="solid"/>
                      <a:round/>
                      <a:headEnd type="none" w="med" len="med"/>
                      <a:tailEnd type="none" w="med" len="med"/>
                    </a:lnT>
                    <a:lnB w="12700" cap="flat" cmpd="sng" algn="ctr">
                      <a:solidFill>
                        <a:srgbClr val="0033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Calibri"/>
                        </a:defRPr>
                      </a:lvl1pPr>
                      <a:lvl2pPr marL="457200" algn="l" rtl="0" eaLnBrk="1" latinLnBrk="0" hangingPunct="1">
                        <a:defRPr kumimoji="0" kern="1200">
                          <a:solidFill>
                            <a:schemeClr val="tx1"/>
                          </a:solidFill>
                          <a:latin typeface="Calibri"/>
                        </a:defRPr>
                      </a:lvl2pPr>
                      <a:lvl3pPr marL="914400" algn="l" rtl="0" eaLnBrk="1" latinLnBrk="0" hangingPunct="1">
                        <a:defRPr kumimoji="0" kern="1200">
                          <a:solidFill>
                            <a:schemeClr val="tx1"/>
                          </a:solidFill>
                          <a:latin typeface="Calibri"/>
                        </a:defRPr>
                      </a:lvl3pPr>
                      <a:lvl4pPr marL="1371600" algn="l" rtl="0" eaLnBrk="1" latinLnBrk="0" hangingPunct="1">
                        <a:defRPr kumimoji="0" kern="1200">
                          <a:solidFill>
                            <a:schemeClr val="tx1"/>
                          </a:solidFill>
                          <a:latin typeface="Calibri"/>
                        </a:defRPr>
                      </a:lvl4pPr>
                      <a:lvl5pPr marL="1828800" algn="l" rtl="0" eaLnBrk="1" latinLnBrk="0" hangingPunct="1">
                        <a:defRPr kumimoji="0" kern="1200">
                          <a:solidFill>
                            <a:schemeClr val="tx1"/>
                          </a:solidFill>
                          <a:latin typeface="Calibri"/>
                        </a:defRPr>
                      </a:lvl5pPr>
                      <a:lvl6pPr marL="2286000" algn="l" rtl="0" eaLnBrk="1" latinLnBrk="0" hangingPunct="1">
                        <a:defRPr kumimoji="0" kern="1200">
                          <a:solidFill>
                            <a:schemeClr val="tx1"/>
                          </a:solidFill>
                          <a:latin typeface="Calibri"/>
                        </a:defRPr>
                      </a:lvl6pPr>
                      <a:lvl7pPr marL="2743200" algn="l" rtl="0" eaLnBrk="1" latinLnBrk="0" hangingPunct="1">
                        <a:defRPr kumimoji="0" kern="1200">
                          <a:solidFill>
                            <a:schemeClr val="tx1"/>
                          </a:solidFill>
                          <a:latin typeface="Calibri"/>
                        </a:defRPr>
                      </a:lvl7pPr>
                      <a:lvl8pPr marL="3200400" algn="l" rtl="0" eaLnBrk="1" latinLnBrk="0" hangingPunct="1">
                        <a:defRPr kumimoji="0" kern="1200">
                          <a:solidFill>
                            <a:schemeClr val="tx1"/>
                          </a:solidFill>
                          <a:latin typeface="Calibri"/>
                        </a:defRPr>
                      </a:lvl8pPr>
                      <a:lvl9pPr marL="3657600" algn="l" rtl="0" eaLnBrk="1" latinLnBrk="0" hangingPunct="1">
                        <a:defRPr kumimoji="0" kern="1200">
                          <a:solidFill>
                            <a:schemeClr val="tx1"/>
                          </a:solidFill>
                          <a:latin typeface="Calibri"/>
                        </a:defRPr>
                      </a:lvl9pPr>
                    </a:lstStyle>
                    <a:p>
                      <a:pPr algn="l" rtl="0"/>
                      <a:r>
                        <a:rPr lang="en-US" sz="1900" dirty="0">
                          <a:solidFill>
                            <a:schemeClr val="bg1"/>
                          </a:solidFill>
                        </a:rPr>
                        <a:t>Point mutations &amp; </a:t>
                      </a:r>
                      <a:r>
                        <a:rPr lang="en-US" sz="1900" dirty="0" err="1">
                          <a:solidFill>
                            <a:schemeClr val="bg1"/>
                          </a:solidFill>
                        </a:rPr>
                        <a:t>indels</a:t>
                      </a:r>
                      <a:endParaRPr lang="en-US" sz="1900" dirty="0">
                        <a:solidFill>
                          <a:schemeClr val="bg1"/>
                        </a:solidFill>
                      </a:endParaRPr>
                    </a:p>
                    <a:p>
                      <a:pPr marL="285750" indent="-285750" algn="l" rtl="0">
                        <a:buFont typeface="Wingdings" pitchFamily="2" charset="2"/>
                        <a:buChar char="Ø"/>
                      </a:pPr>
                      <a:r>
                        <a:rPr lang="en-US" sz="1900" dirty="0">
                          <a:solidFill>
                            <a:schemeClr val="bg1"/>
                          </a:solidFill>
                        </a:rPr>
                        <a:t>Missense</a:t>
                      </a:r>
                    </a:p>
                    <a:p>
                      <a:pPr marL="285750" indent="-285750" algn="l" rtl="0">
                        <a:buFont typeface="Wingdings" pitchFamily="2" charset="2"/>
                        <a:buChar char="Ø"/>
                      </a:pPr>
                      <a:r>
                        <a:rPr lang="en-US" sz="1900" dirty="0">
                          <a:solidFill>
                            <a:schemeClr val="bg1"/>
                          </a:solidFill>
                        </a:rPr>
                        <a:t>Nonsense</a:t>
                      </a:r>
                    </a:p>
                    <a:p>
                      <a:pPr marL="285750" indent="-285750" algn="l" rtl="0">
                        <a:buFont typeface="Wingdings" pitchFamily="2" charset="2"/>
                        <a:buChar char="Ø"/>
                      </a:pPr>
                      <a:r>
                        <a:rPr lang="en-US" sz="1900" dirty="0">
                          <a:solidFill>
                            <a:schemeClr val="bg1"/>
                          </a:solidFill>
                        </a:rPr>
                        <a:t>Splice site</a:t>
                      </a:r>
                    </a:p>
                    <a:p>
                      <a:pPr marL="285750" indent="-285750" algn="l" rtl="0">
                        <a:buFont typeface="Wingdings" pitchFamily="2" charset="2"/>
                        <a:buChar char="Ø"/>
                      </a:pPr>
                      <a:r>
                        <a:rPr lang="en-US" sz="1900" dirty="0" err="1">
                          <a:solidFill>
                            <a:schemeClr val="bg1"/>
                          </a:solidFill>
                        </a:rPr>
                        <a:t>Frameshift</a:t>
                      </a:r>
                      <a:r>
                        <a:rPr lang="en-US" sz="1900" baseline="0" dirty="0">
                          <a:solidFill>
                            <a:schemeClr val="bg1"/>
                          </a:solidFill>
                        </a:rPr>
                        <a:t> </a:t>
                      </a:r>
                      <a:endParaRPr lang="en-US" sz="1900" dirty="0">
                        <a:solidFill>
                          <a:schemeClr val="bg1"/>
                        </a:solidFill>
                      </a:endParaRPr>
                    </a:p>
                  </a:txBody>
                  <a:tcPr marT="45728" marB="45728">
                    <a:lnL w="12700" cap="flat" cmpd="sng" algn="ctr">
                      <a:solidFill>
                        <a:srgbClr val="003300"/>
                      </a:solidFill>
                      <a:prstDash val="solid"/>
                      <a:round/>
                      <a:headEnd type="none" w="med" len="med"/>
                      <a:tailEnd type="none" w="med" len="med"/>
                    </a:lnL>
                    <a:lnR w="12700" cap="flat" cmpd="sng" algn="ctr">
                      <a:solidFill>
                        <a:srgbClr val="003300"/>
                      </a:solidFill>
                      <a:prstDash val="solid"/>
                      <a:round/>
                      <a:headEnd type="none" w="med" len="med"/>
                      <a:tailEnd type="none" w="med" len="med"/>
                    </a:lnR>
                    <a:lnT w="12700" cap="flat" cmpd="sng" algn="ctr">
                      <a:solidFill>
                        <a:srgbClr val="003300"/>
                      </a:solidFill>
                      <a:prstDash val="solid"/>
                      <a:round/>
                      <a:headEnd type="none" w="med" len="med"/>
                      <a:tailEnd type="none" w="med" len="med"/>
                    </a:lnT>
                    <a:lnB w="12700" cap="flat" cmpd="sng" algn="ctr">
                      <a:solidFill>
                        <a:srgbClr val="0033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rtl="0" eaLnBrk="1" latinLnBrk="0" hangingPunct="1">
                        <a:defRPr kumimoji="0" kern="1200">
                          <a:solidFill>
                            <a:schemeClr val="tx1"/>
                          </a:solidFill>
                          <a:latin typeface="Calibri"/>
                        </a:defRPr>
                      </a:lvl1pPr>
                      <a:lvl2pPr marL="457200" algn="l" rtl="0" eaLnBrk="1" latinLnBrk="0" hangingPunct="1">
                        <a:defRPr kumimoji="0" kern="1200">
                          <a:solidFill>
                            <a:schemeClr val="tx1"/>
                          </a:solidFill>
                          <a:latin typeface="Calibri"/>
                        </a:defRPr>
                      </a:lvl2pPr>
                      <a:lvl3pPr marL="914400" algn="l" rtl="0" eaLnBrk="1" latinLnBrk="0" hangingPunct="1">
                        <a:defRPr kumimoji="0" kern="1200">
                          <a:solidFill>
                            <a:schemeClr val="tx1"/>
                          </a:solidFill>
                          <a:latin typeface="Calibri"/>
                        </a:defRPr>
                      </a:lvl3pPr>
                      <a:lvl4pPr marL="1371600" algn="l" rtl="0" eaLnBrk="1" latinLnBrk="0" hangingPunct="1">
                        <a:defRPr kumimoji="0" kern="1200">
                          <a:solidFill>
                            <a:schemeClr val="tx1"/>
                          </a:solidFill>
                          <a:latin typeface="Calibri"/>
                        </a:defRPr>
                      </a:lvl4pPr>
                      <a:lvl5pPr marL="1828800" algn="l" rtl="0" eaLnBrk="1" latinLnBrk="0" hangingPunct="1">
                        <a:defRPr kumimoji="0" kern="1200">
                          <a:solidFill>
                            <a:schemeClr val="tx1"/>
                          </a:solidFill>
                          <a:latin typeface="Calibri"/>
                        </a:defRPr>
                      </a:lvl5pPr>
                      <a:lvl6pPr marL="2286000" algn="l" rtl="0" eaLnBrk="1" latinLnBrk="0" hangingPunct="1">
                        <a:defRPr kumimoji="0" kern="1200">
                          <a:solidFill>
                            <a:schemeClr val="tx1"/>
                          </a:solidFill>
                          <a:latin typeface="Calibri"/>
                        </a:defRPr>
                      </a:lvl6pPr>
                      <a:lvl7pPr marL="2743200" algn="l" rtl="0" eaLnBrk="1" latinLnBrk="0" hangingPunct="1">
                        <a:defRPr kumimoji="0" kern="1200">
                          <a:solidFill>
                            <a:schemeClr val="tx1"/>
                          </a:solidFill>
                          <a:latin typeface="Calibri"/>
                        </a:defRPr>
                      </a:lvl7pPr>
                      <a:lvl8pPr marL="3200400" algn="l" rtl="0" eaLnBrk="1" latinLnBrk="0" hangingPunct="1">
                        <a:defRPr kumimoji="0" kern="1200">
                          <a:solidFill>
                            <a:schemeClr val="tx1"/>
                          </a:solidFill>
                          <a:latin typeface="Calibri"/>
                        </a:defRPr>
                      </a:lvl8pPr>
                      <a:lvl9pPr marL="3657600" algn="l" rtl="0" eaLnBrk="1" latinLnBrk="0" hangingPunct="1">
                        <a:defRPr kumimoji="0" kern="1200">
                          <a:solidFill>
                            <a:schemeClr val="tx1"/>
                          </a:solidFill>
                          <a:latin typeface="Calibri"/>
                        </a:defRPr>
                      </a:lvl9pPr>
                    </a:lstStyle>
                    <a:p>
                      <a:pPr algn="l" rtl="0"/>
                      <a:r>
                        <a:rPr lang="en-US" sz="1900" dirty="0">
                          <a:solidFill>
                            <a:schemeClr val="bg1"/>
                          </a:solidFill>
                        </a:rPr>
                        <a:t>Gene expression</a:t>
                      </a:r>
                    </a:p>
                    <a:p>
                      <a:pPr marL="285750" indent="-285750" algn="l" rtl="0">
                        <a:buFont typeface="Wingdings" pitchFamily="2" charset="2"/>
                        <a:buChar char="Ø"/>
                      </a:pPr>
                      <a:r>
                        <a:rPr lang="en-US" sz="1900" dirty="0">
                          <a:solidFill>
                            <a:schemeClr val="bg1"/>
                          </a:solidFill>
                        </a:rPr>
                        <a:t>Outlier expression</a:t>
                      </a:r>
                    </a:p>
                    <a:p>
                      <a:pPr marL="285750" indent="-285750" algn="l" rtl="0">
                        <a:buFont typeface="Wingdings" pitchFamily="2" charset="2"/>
                        <a:buChar char="Ø"/>
                      </a:pPr>
                      <a:r>
                        <a:rPr lang="en-US" sz="1900" dirty="0">
                          <a:solidFill>
                            <a:schemeClr val="bg1"/>
                          </a:solidFill>
                        </a:rPr>
                        <a:t>Isoform</a:t>
                      </a:r>
                      <a:r>
                        <a:rPr lang="en-US" sz="1900" baseline="0" dirty="0">
                          <a:solidFill>
                            <a:schemeClr val="bg1"/>
                          </a:solidFill>
                        </a:rPr>
                        <a:t> usage</a:t>
                      </a:r>
                      <a:endParaRPr lang="en-US" sz="1900" dirty="0">
                        <a:solidFill>
                          <a:schemeClr val="bg1"/>
                        </a:solidFill>
                      </a:endParaRPr>
                    </a:p>
                    <a:p>
                      <a:pPr marL="285750" indent="-285750" algn="l" rtl="0">
                        <a:buFont typeface="Wingdings" pitchFamily="2" charset="2"/>
                        <a:buChar char="Ø"/>
                      </a:pPr>
                      <a:r>
                        <a:rPr lang="en-US" sz="1900" dirty="0">
                          <a:solidFill>
                            <a:schemeClr val="bg1"/>
                          </a:solidFill>
                        </a:rPr>
                        <a:t>Pathways &amp; signatures</a:t>
                      </a:r>
                    </a:p>
                    <a:p>
                      <a:pPr marL="285750" indent="-285750" algn="l" rtl="0">
                        <a:buFont typeface="Arial" pitchFamily="34" charset="0"/>
                        <a:buChar char="•"/>
                      </a:pPr>
                      <a:endParaRPr lang="en-US" sz="1900" dirty="0">
                        <a:solidFill>
                          <a:schemeClr val="bg1"/>
                        </a:solidFill>
                      </a:endParaRPr>
                    </a:p>
                  </a:txBody>
                  <a:tcPr marT="45728" marB="45728">
                    <a:lnL w="12700" cap="flat" cmpd="sng" algn="ctr">
                      <a:solidFill>
                        <a:srgbClr val="003300"/>
                      </a:solidFill>
                      <a:prstDash val="solid"/>
                      <a:round/>
                      <a:headEnd type="none" w="med" len="med"/>
                      <a:tailEnd type="none" w="med" len="med"/>
                    </a:lnL>
                    <a:lnR w="12700" cap="flat" cmpd="sng" algn="ctr">
                      <a:solidFill>
                        <a:srgbClr val="003300"/>
                      </a:solidFill>
                      <a:prstDash val="solid"/>
                      <a:round/>
                      <a:headEnd type="none" w="med" len="med"/>
                      <a:tailEnd type="none" w="med" len="med"/>
                    </a:lnR>
                    <a:lnT w="12700" cap="flat" cmpd="sng" algn="ctr">
                      <a:solidFill>
                        <a:srgbClr val="003300"/>
                      </a:solidFill>
                      <a:prstDash val="solid"/>
                      <a:round/>
                      <a:headEnd type="none" w="med" len="med"/>
                      <a:tailEnd type="none" w="med" len="med"/>
                    </a:lnT>
                    <a:lnB w="12700" cap="flat" cmpd="sng" algn="ctr">
                      <a:solidFill>
                        <a:srgbClr val="0033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grpSp>
        <p:nvGrpSpPr>
          <p:cNvPr id="55" name="Group 15"/>
          <p:cNvGrpSpPr>
            <a:grpSpLocks/>
          </p:cNvGrpSpPr>
          <p:nvPr/>
        </p:nvGrpSpPr>
        <p:grpSpPr bwMode="auto">
          <a:xfrm>
            <a:off x="336550" y="3535363"/>
            <a:ext cx="1752600" cy="928687"/>
            <a:chOff x="145885" y="5257800"/>
            <a:chExt cx="1752606" cy="928254"/>
          </a:xfrm>
        </p:grpSpPr>
        <p:grpSp>
          <p:nvGrpSpPr>
            <p:cNvPr id="56" name="Group 14"/>
            <p:cNvGrpSpPr>
              <a:grpSpLocks/>
            </p:cNvGrpSpPr>
            <p:nvPr/>
          </p:nvGrpSpPr>
          <p:grpSpPr bwMode="auto">
            <a:xfrm>
              <a:off x="157045" y="5257800"/>
              <a:ext cx="1740004" cy="311727"/>
              <a:chOff x="157045" y="5257800"/>
              <a:chExt cx="1740004" cy="311727"/>
            </a:xfrm>
          </p:grpSpPr>
          <p:sp>
            <p:nvSpPr>
              <p:cNvPr id="69" name="Rectangle 345"/>
              <p:cNvSpPr/>
              <p:nvPr/>
            </p:nvSpPr>
            <p:spPr>
              <a:xfrm>
                <a:off x="1179352" y="5264147"/>
                <a:ext cx="46037" cy="304658"/>
              </a:xfrm>
              <a:prstGeom prst="rect">
                <a:avLst/>
              </a:prstGeom>
              <a:solidFill>
                <a:srgbClr val="00B050"/>
              </a:solidFill>
              <a:ln w="25400" cap="flat" cmpd="sng" algn="ctr">
                <a:solidFill>
                  <a:srgbClr val="00B05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grpSp>
            <p:nvGrpSpPr>
              <p:cNvPr id="70" name="Group 13"/>
              <p:cNvGrpSpPr>
                <a:grpSpLocks/>
              </p:cNvGrpSpPr>
              <p:nvPr/>
            </p:nvGrpSpPr>
            <p:grpSpPr bwMode="auto">
              <a:xfrm>
                <a:off x="157045" y="5257800"/>
                <a:ext cx="1740004" cy="311727"/>
                <a:chOff x="157045" y="5257800"/>
                <a:chExt cx="1740004" cy="311727"/>
              </a:xfrm>
            </p:grpSpPr>
            <p:cxnSp>
              <p:nvCxnSpPr>
                <p:cNvPr id="71" name="Straight Connector 334"/>
                <p:cNvCxnSpPr/>
                <p:nvPr/>
              </p:nvCxnSpPr>
              <p:spPr>
                <a:xfrm>
                  <a:off x="156998" y="5257800"/>
                  <a:ext cx="1728793" cy="0"/>
                </a:xfrm>
                <a:prstGeom prst="line">
                  <a:avLst/>
                </a:prstGeom>
                <a:noFill/>
                <a:ln w="25400" cap="flat" cmpd="sng" algn="ctr">
                  <a:solidFill>
                    <a:srgbClr val="003300"/>
                  </a:solidFill>
                  <a:prstDash val="solid"/>
                </a:ln>
                <a:effectLst/>
              </p:spPr>
            </p:cxnSp>
            <p:cxnSp>
              <p:nvCxnSpPr>
                <p:cNvPr id="72" name="Straight Connector 335"/>
                <p:cNvCxnSpPr/>
                <p:nvPr/>
              </p:nvCxnSpPr>
              <p:spPr>
                <a:xfrm flipV="1">
                  <a:off x="156998" y="5562458"/>
                  <a:ext cx="1739906" cy="6347"/>
                </a:xfrm>
                <a:prstGeom prst="line">
                  <a:avLst/>
                </a:prstGeom>
                <a:noFill/>
                <a:ln w="25400" cap="flat" cmpd="sng" algn="ctr">
                  <a:solidFill>
                    <a:srgbClr val="003300"/>
                  </a:solidFill>
                  <a:prstDash val="solid"/>
                </a:ln>
                <a:effectLst/>
              </p:spPr>
            </p:cxnSp>
            <p:sp>
              <p:nvSpPr>
                <p:cNvPr id="73" name="Rectangle 340"/>
                <p:cNvSpPr/>
                <p:nvPr/>
              </p:nvSpPr>
              <p:spPr>
                <a:xfrm>
                  <a:off x="320511" y="5264147"/>
                  <a:ext cx="327026" cy="304658"/>
                </a:xfrm>
                <a:prstGeom prst="rect">
                  <a:avLst/>
                </a:prstGeom>
                <a:solidFill>
                  <a:srgbClr val="003300">
                    <a:lumMod val="75000"/>
                    <a:lumOff val="25000"/>
                  </a:srgbClr>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74" name="Rectangle 341"/>
                <p:cNvSpPr/>
                <p:nvPr/>
              </p:nvSpPr>
              <p:spPr>
                <a:xfrm>
                  <a:off x="915826" y="5257800"/>
                  <a:ext cx="230188" cy="304658"/>
                </a:xfrm>
                <a:prstGeom prst="rect">
                  <a:avLst/>
                </a:prstGeom>
                <a:solidFill>
                  <a:srgbClr val="003300">
                    <a:lumMod val="75000"/>
                    <a:lumOff val="25000"/>
                  </a:srgbClr>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75" name="Rectangle 342"/>
                <p:cNvSpPr/>
                <p:nvPr/>
              </p:nvSpPr>
              <p:spPr>
                <a:xfrm>
                  <a:off x="1527015" y="5257800"/>
                  <a:ext cx="327026" cy="304658"/>
                </a:xfrm>
                <a:prstGeom prst="rect">
                  <a:avLst/>
                </a:prstGeom>
                <a:solidFill>
                  <a:srgbClr val="003300">
                    <a:lumMod val="75000"/>
                    <a:lumOff val="25000"/>
                  </a:srgbClr>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76" name="Rectangle 343"/>
                <p:cNvSpPr/>
                <p:nvPr/>
              </p:nvSpPr>
              <p:spPr>
                <a:xfrm>
                  <a:off x="914238" y="5257800"/>
                  <a:ext cx="46038" cy="304658"/>
                </a:xfrm>
                <a:prstGeom prst="rect">
                  <a:avLst/>
                </a:prstGeom>
                <a:solidFill>
                  <a:srgbClr val="FFFF00"/>
                </a:solidFill>
                <a:ln w="25400" cap="flat" cmpd="sng" algn="ctr">
                  <a:solidFill>
                    <a:srgbClr val="FFFF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77" name="Rectangle 344"/>
                <p:cNvSpPr/>
                <p:nvPr/>
              </p:nvSpPr>
              <p:spPr>
                <a:xfrm>
                  <a:off x="803112" y="5257800"/>
                  <a:ext cx="96838" cy="304658"/>
                </a:xfrm>
                <a:prstGeom prst="rect">
                  <a:avLst/>
                </a:prstGeom>
                <a:solidFill>
                  <a:srgbClr val="00B050"/>
                </a:solidFill>
                <a:ln w="25400" cap="flat" cmpd="sng" algn="ctr">
                  <a:solidFill>
                    <a:srgbClr val="00B05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78" name="Rectangle 346"/>
                <p:cNvSpPr/>
                <p:nvPr/>
              </p:nvSpPr>
              <p:spPr>
                <a:xfrm>
                  <a:off x="1236502" y="5264147"/>
                  <a:ext cx="96837" cy="304658"/>
                </a:xfrm>
                <a:prstGeom prst="rect">
                  <a:avLst/>
                </a:prstGeom>
                <a:solidFill>
                  <a:srgbClr val="FFFF00"/>
                </a:solidFill>
                <a:ln w="25400" cap="flat" cmpd="sng" algn="ctr">
                  <a:solidFill>
                    <a:srgbClr val="FFFF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grpSp>
        </p:grpSp>
        <p:grpSp>
          <p:nvGrpSpPr>
            <p:cNvPr id="57" name="Group 8"/>
            <p:cNvGrpSpPr>
              <a:grpSpLocks/>
            </p:cNvGrpSpPr>
            <p:nvPr/>
          </p:nvGrpSpPr>
          <p:grpSpPr bwMode="auto">
            <a:xfrm>
              <a:off x="145885" y="5867398"/>
              <a:ext cx="1752606" cy="318656"/>
              <a:chOff x="145885" y="5867398"/>
              <a:chExt cx="1752606" cy="318656"/>
            </a:xfrm>
          </p:grpSpPr>
          <p:grpSp>
            <p:nvGrpSpPr>
              <p:cNvPr id="60" name="Group 6"/>
              <p:cNvGrpSpPr>
                <a:grpSpLocks/>
              </p:cNvGrpSpPr>
              <p:nvPr/>
            </p:nvGrpSpPr>
            <p:grpSpPr bwMode="auto">
              <a:xfrm>
                <a:off x="145885" y="5881254"/>
                <a:ext cx="1752606" cy="304800"/>
                <a:chOff x="145885" y="5881254"/>
                <a:chExt cx="1752606" cy="304800"/>
              </a:xfrm>
            </p:grpSpPr>
            <p:cxnSp>
              <p:nvCxnSpPr>
                <p:cNvPr id="67" name="Straight Connector 356"/>
                <p:cNvCxnSpPr/>
                <p:nvPr/>
              </p:nvCxnSpPr>
              <p:spPr>
                <a:xfrm>
                  <a:off x="145885" y="5881397"/>
                  <a:ext cx="1741494" cy="0"/>
                </a:xfrm>
                <a:prstGeom prst="line">
                  <a:avLst/>
                </a:prstGeom>
                <a:noFill/>
                <a:ln w="25400" cap="flat" cmpd="sng" algn="ctr">
                  <a:solidFill>
                    <a:srgbClr val="003300"/>
                  </a:solidFill>
                  <a:prstDash val="solid"/>
                </a:ln>
                <a:effectLst/>
              </p:spPr>
            </p:cxnSp>
            <p:cxnSp>
              <p:nvCxnSpPr>
                <p:cNvPr id="68" name="Straight Connector 357"/>
                <p:cNvCxnSpPr/>
                <p:nvPr/>
              </p:nvCxnSpPr>
              <p:spPr>
                <a:xfrm>
                  <a:off x="156998" y="6186054"/>
                  <a:ext cx="1741493" cy="0"/>
                </a:xfrm>
                <a:prstGeom prst="line">
                  <a:avLst/>
                </a:prstGeom>
                <a:noFill/>
                <a:ln w="25400" cap="flat" cmpd="sng" algn="ctr">
                  <a:solidFill>
                    <a:srgbClr val="003300"/>
                  </a:solidFill>
                  <a:prstDash val="solid"/>
                </a:ln>
                <a:effectLst/>
              </p:spPr>
            </p:cxnSp>
          </p:grpSp>
          <p:grpSp>
            <p:nvGrpSpPr>
              <p:cNvPr id="61" name="Group 7"/>
              <p:cNvGrpSpPr>
                <a:grpSpLocks/>
              </p:cNvGrpSpPr>
              <p:nvPr/>
            </p:nvGrpSpPr>
            <p:grpSpPr bwMode="auto">
              <a:xfrm>
                <a:off x="307311" y="5867398"/>
                <a:ext cx="1533592" cy="318656"/>
                <a:chOff x="307311" y="5867398"/>
                <a:chExt cx="1533592" cy="318656"/>
              </a:xfrm>
            </p:grpSpPr>
            <p:sp>
              <p:nvSpPr>
                <p:cNvPr id="62" name="Rectangle 358"/>
                <p:cNvSpPr/>
                <p:nvPr/>
              </p:nvSpPr>
              <p:spPr>
                <a:xfrm>
                  <a:off x="307811" y="5881396"/>
                  <a:ext cx="327026" cy="304658"/>
                </a:xfrm>
                <a:prstGeom prst="rect">
                  <a:avLst/>
                </a:prstGeom>
                <a:solidFill>
                  <a:srgbClr val="003300">
                    <a:lumMod val="75000"/>
                    <a:lumOff val="25000"/>
                  </a:srgbClr>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63" name="Rectangle 359"/>
                <p:cNvSpPr/>
                <p:nvPr/>
              </p:nvSpPr>
              <p:spPr>
                <a:xfrm>
                  <a:off x="901538" y="5881396"/>
                  <a:ext cx="228601" cy="304658"/>
                </a:xfrm>
                <a:prstGeom prst="rect">
                  <a:avLst/>
                </a:prstGeom>
                <a:solidFill>
                  <a:srgbClr val="003300">
                    <a:lumMod val="75000"/>
                    <a:lumOff val="25000"/>
                  </a:srgbClr>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64" name="Rectangle 360"/>
                <p:cNvSpPr/>
                <p:nvPr/>
              </p:nvSpPr>
              <p:spPr>
                <a:xfrm>
                  <a:off x="1514315" y="5881396"/>
                  <a:ext cx="327026" cy="304658"/>
                </a:xfrm>
                <a:prstGeom prst="rect">
                  <a:avLst/>
                </a:prstGeom>
                <a:solidFill>
                  <a:srgbClr val="003300">
                    <a:lumMod val="75000"/>
                    <a:lumOff val="25000"/>
                  </a:srgbClr>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65" name="Rectangle 361"/>
                <p:cNvSpPr/>
                <p:nvPr/>
              </p:nvSpPr>
              <p:spPr>
                <a:xfrm>
                  <a:off x="1168239" y="5867116"/>
                  <a:ext cx="152400" cy="318938"/>
                </a:xfrm>
                <a:prstGeom prst="rect">
                  <a:avLst/>
                </a:prstGeom>
                <a:solidFill>
                  <a:srgbClr val="FFFF00"/>
                </a:solidFill>
                <a:ln w="25400" cap="flat" cmpd="sng" algn="ctr">
                  <a:solidFill>
                    <a:srgbClr val="FFFF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66" name="Rectangle 362"/>
                <p:cNvSpPr/>
                <p:nvPr/>
              </p:nvSpPr>
              <p:spPr>
                <a:xfrm>
                  <a:off x="787238" y="5881396"/>
                  <a:ext cx="188914" cy="304658"/>
                </a:xfrm>
                <a:prstGeom prst="rect">
                  <a:avLst/>
                </a:prstGeom>
                <a:solidFill>
                  <a:srgbClr val="00B050"/>
                </a:solidFill>
                <a:ln w="25400" cap="flat" cmpd="sng" algn="ctr">
                  <a:solidFill>
                    <a:srgbClr val="00B05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grpSp>
        </p:grpSp>
        <p:cxnSp>
          <p:nvCxnSpPr>
            <p:cNvPr id="58" name="Straight Arrow Connector 367"/>
            <p:cNvCxnSpPr/>
            <p:nvPr/>
          </p:nvCxnSpPr>
          <p:spPr>
            <a:xfrm flipV="1">
              <a:off x="876137" y="5568805"/>
              <a:ext cx="368301" cy="298311"/>
            </a:xfrm>
            <a:prstGeom prst="straightConnector1">
              <a:avLst/>
            </a:prstGeom>
            <a:noFill/>
            <a:ln w="25400" cap="flat" cmpd="sng" algn="ctr">
              <a:solidFill>
                <a:srgbClr val="003300"/>
              </a:solidFill>
              <a:prstDash val="solid"/>
              <a:tailEnd type="arrow"/>
            </a:ln>
            <a:effectLst/>
          </p:spPr>
        </p:cxnSp>
        <p:cxnSp>
          <p:nvCxnSpPr>
            <p:cNvPr id="59" name="Straight Arrow Connector 369"/>
            <p:cNvCxnSpPr>
              <a:stCxn id="65" idx="0"/>
            </p:cNvCxnSpPr>
            <p:nvPr/>
          </p:nvCxnSpPr>
          <p:spPr>
            <a:xfrm flipH="1" flipV="1">
              <a:off x="914238" y="5568805"/>
              <a:ext cx="330201" cy="298311"/>
            </a:xfrm>
            <a:prstGeom prst="straightConnector1">
              <a:avLst/>
            </a:prstGeom>
            <a:noFill/>
            <a:ln w="25400" cap="flat" cmpd="sng" algn="ctr">
              <a:solidFill>
                <a:srgbClr val="003300"/>
              </a:solidFill>
              <a:prstDash val="solid"/>
              <a:tailEnd type="arrow"/>
            </a:ln>
            <a:effectLst/>
          </p:spPr>
        </p:cxnSp>
      </p:grpSp>
      <p:grpSp>
        <p:nvGrpSpPr>
          <p:cNvPr id="79" name="Group 17"/>
          <p:cNvGrpSpPr>
            <a:grpSpLocks/>
          </p:cNvGrpSpPr>
          <p:nvPr/>
        </p:nvGrpSpPr>
        <p:grpSpPr bwMode="auto">
          <a:xfrm>
            <a:off x="2443163" y="3636963"/>
            <a:ext cx="1624012" cy="914400"/>
            <a:chOff x="2342109" y="5486400"/>
            <a:chExt cx="1622965" cy="914400"/>
          </a:xfrm>
        </p:grpSpPr>
        <p:grpSp>
          <p:nvGrpSpPr>
            <p:cNvPr id="80" name="Group 375"/>
            <p:cNvGrpSpPr>
              <a:grpSpLocks/>
            </p:cNvGrpSpPr>
            <p:nvPr/>
          </p:nvGrpSpPr>
          <p:grpSpPr bwMode="auto">
            <a:xfrm>
              <a:off x="2646217" y="5486400"/>
              <a:ext cx="318654" cy="907471"/>
              <a:chOff x="2604653" y="5264727"/>
              <a:chExt cx="318654" cy="907471"/>
            </a:xfrm>
          </p:grpSpPr>
          <p:sp>
            <p:nvSpPr>
              <p:cNvPr id="89" name="Rounded Rectangle 370"/>
              <p:cNvSpPr/>
              <p:nvPr/>
            </p:nvSpPr>
            <p:spPr>
              <a:xfrm>
                <a:off x="2605149" y="5264727"/>
                <a:ext cx="318881" cy="304800"/>
              </a:xfrm>
              <a:prstGeom prst="roundRect">
                <a:avLst/>
              </a:prstGeom>
              <a:no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90" name="Rounded Rectangle 371"/>
              <p:cNvSpPr/>
              <p:nvPr/>
            </p:nvSpPr>
            <p:spPr>
              <a:xfrm>
                <a:off x="2605149" y="5569527"/>
                <a:ext cx="318881" cy="603250"/>
              </a:xfrm>
              <a:prstGeom prst="roundRect">
                <a:avLst/>
              </a:prstGeom>
              <a:no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91" name="Rectangle 372"/>
              <p:cNvSpPr/>
              <p:nvPr/>
            </p:nvSpPr>
            <p:spPr>
              <a:xfrm>
                <a:off x="2605149" y="5417127"/>
                <a:ext cx="301430" cy="76200"/>
              </a:xfrm>
              <a:prstGeom prst="rect">
                <a:avLst/>
              </a:prstGeom>
              <a:solidFill>
                <a:srgbClr val="003300"/>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92" name="Rectangle 373"/>
              <p:cNvSpPr/>
              <p:nvPr/>
            </p:nvSpPr>
            <p:spPr>
              <a:xfrm>
                <a:off x="2605149" y="5680652"/>
                <a:ext cx="304603" cy="76200"/>
              </a:xfrm>
              <a:prstGeom prst="rect">
                <a:avLst/>
              </a:prstGeom>
              <a:solidFill>
                <a:srgbClr val="003300"/>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93" name="Rectangle 374"/>
              <p:cNvSpPr/>
              <p:nvPr/>
            </p:nvSpPr>
            <p:spPr>
              <a:xfrm>
                <a:off x="2609908" y="5844164"/>
                <a:ext cx="299844" cy="76200"/>
              </a:xfrm>
              <a:prstGeom prst="rect">
                <a:avLst/>
              </a:prstGeom>
              <a:solidFill>
                <a:srgbClr val="FFC000"/>
              </a:solidFill>
              <a:ln w="25400" cap="flat" cmpd="sng" algn="ctr">
                <a:solidFill>
                  <a:srgbClr val="FFC000">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grpSp>
        <p:grpSp>
          <p:nvGrpSpPr>
            <p:cNvPr id="81" name="Group 4"/>
            <p:cNvGrpSpPr>
              <a:grpSpLocks/>
            </p:cNvGrpSpPr>
            <p:nvPr/>
          </p:nvGrpSpPr>
          <p:grpSpPr bwMode="auto">
            <a:xfrm>
              <a:off x="3646420" y="5493329"/>
              <a:ext cx="318654" cy="907471"/>
              <a:chOff x="3646420" y="5493329"/>
              <a:chExt cx="318654" cy="907471"/>
            </a:xfrm>
          </p:grpSpPr>
          <p:sp>
            <p:nvSpPr>
              <p:cNvPr id="84" name="Rounded Rectangle 377"/>
              <p:cNvSpPr/>
              <p:nvPr/>
            </p:nvSpPr>
            <p:spPr>
              <a:xfrm>
                <a:off x="3646193" y="5492750"/>
                <a:ext cx="318881" cy="304800"/>
              </a:xfrm>
              <a:prstGeom prst="roundRect">
                <a:avLst/>
              </a:prstGeom>
              <a:no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85" name="Rounded Rectangle 378"/>
              <p:cNvSpPr/>
              <p:nvPr/>
            </p:nvSpPr>
            <p:spPr>
              <a:xfrm>
                <a:off x="3646193" y="5797550"/>
                <a:ext cx="318881" cy="603250"/>
              </a:xfrm>
              <a:prstGeom prst="roundRect">
                <a:avLst/>
              </a:prstGeom>
              <a:no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86" name="Rectangle 379"/>
              <p:cNvSpPr/>
              <p:nvPr/>
            </p:nvSpPr>
            <p:spPr>
              <a:xfrm>
                <a:off x="3646193" y="5632450"/>
                <a:ext cx="301430" cy="76200"/>
              </a:xfrm>
              <a:prstGeom prst="rect">
                <a:avLst/>
              </a:prstGeom>
              <a:solidFill>
                <a:srgbClr val="003300"/>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87" name="Rectangle 380"/>
              <p:cNvSpPr/>
              <p:nvPr/>
            </p:nvSpPr>
            <p:spPr>
              <a:xfrm>
                <a:off x="3646193" y="5908675"/>
                <a:ext cx="301430" cy="52387"/>
              </a:xfrm>
              <a:prstGeom prst="rect">
                <a:avLst/>
              </a:prstGeom>
              <a:solidFill>
                <a:srgbClr val="003300"/>
              </a:solidFill>
              <a:ln w="25400" cap="flat" cmpd="sng" algn="ctr">
                <a:solidFill>
                  <a:srgbClr val="0033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88" name="Rectangle 381"/>
              <p:cNvSpPr/>
              <p:nvPr/>
            </p:nvSpPr>
            <p:spPr>
              <a:xfrm>
                <a:off x="3650952" y="6072187"/>
                <a:ext cx="296671" cy="203200"/>
              </a:xfrm>
              <a:prstGeom prst="rect">
                <a:avLst/>
              </a:prstGeom>
              <a:solidFill>
                <a:srgbClr val="FFC000"/>
              </a:solidFill>
              <a:ln w="25400" cap="flat" cmpd="sng" algn="ctr">
                <a:solidFill>
                  <a:srgbClr val="FFC000">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grpSp>
        <p:sp>
          <p:nvSpPr>
            <p:cNvPr id="82" name="Isosceles Triangle 382"/>
            <p:cNvSpPr/>
            <p:nvPr/>
          </p:nvSpPr>
          <p:spPr>
            <a:xfrm rot="16200000" flipV="1">
              <a:off x="2336481" y="5995265"/>
              <a:ext cx="231775" cy="220520"/>
            </a:xfrm>
            <a:prstGeom prst="triangle">
              <a:avLst/>
            </a:prstGeom>
            <a:solidFill>
              <a:srgbClr val="003300"/>
            </a:solidFill>
            <a:ln w="25400" cap="flat" cmpd="sng" algn="ctr">
              <a:solidFill>
                <a:srgbClr val="FFC000">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83" name="Isosceles Triangle 383"/>
            <p:cNvSpPr/>
            <p:nvPr/>
          </p:nvSpPr>
          <p:spPr>
            <a:xfrm rot="16200000" flipV="1">
              <a:off x="3343894" y="6036541"/>
              <a:ext cx="230187" cy="222107"/>
            </a:xfrm>
            <a:prstGeom prst="triangle">
              <a:avLst/>
            </a:prstGeom>
            <a:solidFill>
              <a:srgbClr val="003300"/>
            </a:solidFill>
            <a:ln w="25400" cap="flat" cmpd="sng" algn="ctr">
              <a:solidFill>
                <a:srgbClr val="FFC000">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grpSp>
      <p:sp>
        <p:nvSpPr>
          <p:cNvPr id="94" name="TextBox 384"/>
          <p:cNvSpPr txBox="1">
            <a:spLocks noChangeArrowheads="1"/>
          </p:cNvSpPr>
          <p:nvPr/>
        </p:nvSpPr>
        <p:spPr bwMode="auto">
          <a:xfrm>
            <a:off x="4741863" y="3762375"/>
            <a:ext cx="1990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Font typeface="Arial" panose="020B0604020202020204" pitchFamily="34" charset="0"/>
              <a:buChar char="•"/>
              <a:defRPr sz="3200">
                <a:solidFill>
                  <a:schemeClr val="tx1"/>
                </a:solidFill>
                <a:latin typeface="Arial Rounded MT Bold" panose="020F07040305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defRPr/>
            </a:pPr>
            <a:r>
              <a:rPr lang="en-US" altLang="he-IL" sz="1600">
                <a:solidFill>
                  <a:schemeClr val="bg1"/>
                </a:solidFill>
                <a:latin typeface="Calibri" panose="020F0502020204030204" pitchFamily="34" charset="0"/>
                <a:ea typeface="MS PGothic" panose="020B0600070205080204" pitchFamily="34" charset="-128"/>
              </a:rPr>
              <a:t>Wild type   </a:t>
            </a:r>
            <a:r>
              <a:rPr lang="en-US" altLang="he-IL" sz="1800">
                <a:solidFill>
                  <a:schemeClr val="bg1"/>
                </a:solidFill>
                <a:latin typeface="Calibri" panose="020F0502020204030204" pitchFamily="34" charset="0"/>
                <a:ea typeface="MS PGothic" panose="020B0600070205080204" pitchFamily="34" charset="-128"/>
              </a:rPr>
              <a:t>AGTGA</a:t>
            </a:r>
          </a:p>
        </p:txBody>
      </p:sp>
      <p:sp>
        <p:nvSpPr>
          <p:cNvPr id="95" name="TextBox 385"/>
          <p:cNvSpPr txBox="1">
            <a:spLocks noChangeArrowheads="1"/>
          </p:cNvSpPr>
          <p:nvPr/>
        </p:nvSpPr>
        <p:spPr bwMode="auto">
          <a:xfrm>
            <a:off x="4840288" y="4130675"/>
            <a:ext cx="1895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Font typeface="Arial" panose="020B0604020202020204" pitchFamily="34" charset="0"/>
              <a:buChar char="•"/>
              <a:defRPr sz="3200">
                <a:solidFill>
                  <a:schemeClr val="tx1"/>
                </a:solidFill>
                <a:latin typeface="Arial Rounded MT Bold" panose="020F07040305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defRPr/>
            </a:pPr>
            <a:r>
              <a:rPr lang="en-US" altLang="he-IL" sz="1600">
                <a:solidFill>
                  <a:schemeClr val="bg1"/>
                </a:solidFill>
                <a:latin typeface="Calibri" panose="020F0502020204030204" pitchFamily="34" charset="0"/>
                <a:ea typeface="MS PGothic" panose="020B0600070205080204" pitchFamily="34" charset="-128"/>
              </a:rPr>
              <a:t>Mutant</a:t>
            </a:r>
            <a:r>
              <a:rPr lang="en-US" altLang="he-IL" sz="1800">
                <a:solidFill>
                  <a:schemeClr val="bg1"/>
                </a:solidFill>
                <a:latin typeface="Calibri" panose="020F0502020204030204" pitchFamily="34" charset="0"/>
                <a:ea typeface="MS PGothic" panose="020B0600070205080204" pitchFamily="34" charset="-128"/>
              </a:rPr>
              <a:t>    AGAGA</a:t>
            </a:r>
          </a:p>
        </p:txBody>
      </p:sp>
      <p:sp>
        <p:nvSpPr>
          <p:cNvPr id="96" name="Rectangle 386"/>
          <p:cNvSpPr/>
          <p:nvPr/>
        </p:nvSpPr>
        <p:spPr>
          <a:xfrm>
            <a:off x="6237288" y="3775075"/>
            <a:ext cx="168275" cy="762000"/>
          </a:xfrm>
          <a:prstGeom prst="rect">
            <a:avLst/>
          </a:prstGeom>
          <a:noFill/>
          <a:ln w="25400" cap="flat" cmpd="sng" algn="ctr">
            <a:solidFill>
              <a:srgbClr val="FFC000">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Calibri"/>
              <a:ea typeface="+mn-ea"/>
              <a:cs typeface="+mn-cs"/>
            </a:endParaRPr>
          </a:p>
        </p:txBody>
      </p:sp>
      <p:pic>
        <p:nvPicPr>
          <p:cNvPr id="97" name="Picture 387"/>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188200" y="3370263"/>
            <a:ext cx="130810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8" name="Group 85"/>
          <p:cNvGrpSpPr>
            <a:grpSpLocks/>
          </p:cNvGrpSpPr>
          <p:nvPr/>
        </p:nvGrpSpPr>
        <p:grpSpPr bwMode="auto">
          <a:xfrm>
            <a:off x="290031" y="6496049"/>
            <a:ext cx="4226832" cy="1169987"/>
            <a:chOff x="906495" y="6344241"/>
            <a:chExt cx="4226854" cy="1170283"/>
          </a:xfrm>
        </p:grpSpPr>
        <p:cxnSp>
          <p:nvCxnSpPr>
            <p:cNvPr id="99" name="Straight Connector 328"/>
            <p:cNvCxnSpPr/>
            <p:nvPr/>
          </p:nvCxnSpPr>
          <p:spPr>
            <a:xfrm>
              <a:off x="1260991" y="7514524"/>
              <a:ext cx="138114" cy="0"/>
            </a:xfrm>
            <a:prstGeom prst="line">
              <a:avLst/>
            </a:prstGeom>
            <a:solidFill>
              <a:srgbClr val="92D050">
                <a:lumMod val="50000"/>
              </a:srgbClr>
            </a:solidFill>
            <a:ln w="9525" cap="flat" cmpd="sng" algn="ctr">
              <a:solidFill>
                <a:srgbClr val="92D050">
                  <a:lumMod val="50000"/>
                </a:srgbClr>
              </a:solidFill>
              <a:prstDash val="solid"/>
            </a:ln>
            <a:effectLst/>
          </p:spPr>
        </p:cxnSp>
        <p:sp>
          <p:nvSpPr>
            <p:cNvPr id="100" name="TextBox 430"/>
            <p:cNvSpPr txBox="1">
              <a:spLocks noChangeArrowheads="1"/>
            </p:cNvSpPr>
            <p:nvPr/>
          </p:nvSpPr>
          <p:spPr bwMode="auto">
            <a:xfrm>
              <a:off x="906495" y="6344241"/>
              <a:ext cx="4226854" cy="27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Font typeface="Arial" panose="020B0604020202020204" pitchFamily="34" charset="0"/>
                <a:buChar char="•"/>
                <a:defRPr sz="3200">
                  <a:solidFill>
                    <a:schemeClr val="tx1"/>
                  </a:solidFill>
                  <a:latin typeface="Arial Rounded MT Bold" panose="020F07040305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en-US" altLang="he-IL" sz="1200" b="1" i="0" u="none" strike="noStrike" kern="0" cap="none" spc="0" normalizeH="0" baseline="0" noProof="0" dirty="0">
                  <a:ln>
                    <a:noFill/>
                  </a:ln>
                  <a:solidFill>
                    <a:schemeClr val="bg1"/>
                  </a:solidFill>
                  <a:effectLst/>
                  <a:uLnTx/>
                  <a:uFillTx/>
                  <a:latin typeface="Calibri" panose="020F0502020204030204" pitchFamily="34" charset="0"/>
                  <a:ea typeface="MS PGothic" panose="020B0600070205080204" pitchFamily="34" charset="-128"/>
                  <a:cs typeface="Arial" panose="020B0604020202020204" pitchFamily="34" charset="0"/>
                </a:rPr>
                <a:t>Adapted from: </a:t>
              </a:r>
              <a:r>
                <a:rPr kumimoji="0" lang="en-US" altLang="he-IL" sz="1200" b="1" i="0" u="none" strike="noStrike" kern="0" cap="none" spc="0" normalizeH="0" baseline="0" noProof="0" dirty="0" err="1">
                  <a:ln>
                    <a:noFill/>
                  </a:ln>
                  <a:solidFill>
                    <a:schemeClr val="bg1"/>
                  </a:solidFill>
                  <a:effectLst/>
                  <a:uLnTx/>
                  <a:uFillTx/>
                  <a:latin typeface="Calibri" panose="020F0502020204030204" pitchFamily="34" charset="0"/>
                  <a:ea typeface="MS PGothic" panose="020B0600070205080204" pitchFamily="34" charset="-128"/>
                  <a:cs typeface="Arial" panose="020B0604020202020204" pitchFamily="34" charset="0"/>
                </a:rPr>
                <a:t>Roychowdhury</a:t>
              </a:r>
              <a:r>
                <a:rPr kumimoji="0" lang="en-US" altLang="he-IL" sz="1200" b="1" i="0" u="none" strike="noStrike" kern="0" cap="none" spc="0" normalizeH="0" baseline="0" noProof="0" dirty="0">
                  <a:ln>
                    <a:noFill/>
                  </a:ln>
                  <a:solidFill>
                    <a:schemeClr val="bg1"/>
                  </a:solidFill>
                  <a:effectLst/>
                  <a:uLnTx/>
                  <a:uFillTx/>
                  <a:latin typeface="Calibri" panose="020F0502020204030204" pitchFamily="34" charset="0"/>
                  <a:ea typeface="MS PGothic" panose="020B0600070205080204" pitchFamily="34" charset="-128"/>
                  <a:cs typeface="Arial" panose="020B0604020202020204" pitchFamily="34" charset="0"/>
                </a:rPr>
                <a:t> et al. Sci </a:t>
              </a:r>
              <a:r>
                <a:rPr kumimoji="0" lang="en-US" altLang="he-IL" sz="1200" b="1" i="0" u="none" strike="noStrike" kern="0" cap="none" spc="0" normalizeH="0" baseline="0" noProof="0" dirty="0" err="1">
                  <a:ln>
                    <a:noFill/>
                  </a:ln>
                  <a:solidFill>
                    <a:schemeClr val="bg1"/>
                  </a:solidFill>
                  <a:effectLst/>
                  <a:uLnTx/>
                  <a:uFillTx/>
                  <a:latin typeface="Calibri" panose="020F0502020204030204" pitchFamily="34" charset="0"/>
                  <a:ea typeface="MS PGothic" panose="020B0600070205080204" pitchFamily="34" charset="-128"/>
                  <a:cs typeface="Arial" panose="020B0604020202020204" pitchFamily="34" charset="0"/>
                </a:rPr>
                <a:t>Transl</a:t>
              </a:r>
              <a:r>
                <a:rPr kumimoji="0" lang="en-US" altLang="he-IL" sz="1200" b="1" i="0" u="none" strike="noStrike" kern="0" cap="none" spc="0" normalizeH="0" baseline="0" noProof="0" dirty="0">
                  <a:ln>
                    <a:noFill/>
                  </a:ln>
                  <a:solidFill>
                    <a:schemeClr val="bg1"/>
                  </a:solidFill>
                  <a:effectLst/>
                  <a:uLnTx/>
                  <a:uFillTx/>
                  <a:latin typeface="Calibri" panose="020F0502020204030204" pitchFamily="34" charset="0"/>
                  <a:ea typeface="MS PGothic" panose="020B0600070205080204" pitchFamily="34" charset="-128"/>
                  <a:cs typeface="Arial" panose="020B0604020202020204" pitchFamily="34" charset="0"/>
                </a:rPr>
                <a:t> Med; 2012</a:t>
              </a:r>
            </a:p>
          </p:txBody>
        </p:sp>
      </p:grpSp>
      <p:sp>
        <p:nvSpPr>
          <p:cNvPr id="101" name="TextBox 100"/>
          <p:cNvSpPr txBox="1"/>
          <p:nvPr/>
        </p:nvSpPr>
        <p:spPr>
          <a:xfrm>
            <a:off x="1270000" y="68264"/>
            <a:ext cx="7537450" cy="707886"/>
          </a:xfrm>
          <a:prstGeom prst="rect">
            <a:avLst/>
          </a:prstGeom>
          <a:noFill/>
        </p:spPr>
        <p:txBody>
          <a:bodyPr wrap="square" rtlCol="1">
            <a:spAutoFit/>
          </a:bodyPr>
          <a:lstStyle/>
          <a:p>
            <a:pPr algn="ctr" fontAlgn="auto">
              <a:spcBef>
                <a:spcPts val="0"/>
              </a:spcBef>
              <a:spcAft>
                <a:spcPts val="0"/>
              </a:spcAft>
              <a:defRPr/>
            </a:pPr>
            <a:r>
              <a:rPr lang="en-US" sz="4000" dirty="0">
                <a:solidFill>
                  <a:srgbClr val="00279F"/>
                </a:solidFill>
                <a:latin typeface="Calibri"/>
                <a:ea typeface="ＭＳ Ｐゴシック" charset="0"/>
                <a:cs typeface="Arial" charset="0"/>
              </a:rPr>
              <a:t>Genomic Alteration in Cancer</a:t>
            </a:r>
            <a:endParaRPr lang="he-IL" sz="4000" dirty="0">
              <a:solidFill>
                <a:srgbClr val="00279F"/>
              </a:solidFill>
              <a:latin typeface="Calibri"/>
              <a:ea typeface="ＭＳ Ｐゴシック" charset="0"/>
            </a:endParaRPr>
          </a:p>
        </p:txBody>
      </p:sp>
    </p:spTree>
    <p:extLst>
      <p:ext uri="{BB962C8B-B14F-4D97-AF65-F5344CB8AC3E}">
        <p14:creationId xmlns:p14="http://schemas.microsoft.com/office/powerpoint/2010/main" val="1558465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Picture 2"/>
          <p:cNvPicPr>
            <a:picLocks noChangeAspect="1" noChangeArrowheads="1"/>
          </p:cNvPicPr>
          <p:nvPr/>
        </p:nvPicPr>
        <p:blipFill>
          <a:blip r:embed="rId3">
            <a:extLst>
              <a:ext uri="{28A0092B-C50C-407E-A947-70E740481C1C}">
                <a14:useLocalDpi xmlns:a14="http://schemas.microsoft.com/office/drawing/2010/main" val="0"/>
              </a:ext>
            </a:extLst>
          </a:blip>
          <a:srcRect t="2917"/>
          <a:stretch>
            <a:fillRect/>
          </a:stretch>
        </p:blipFill>
        <p:spPr bwMode="auto">
          <a:xfrm>
            <a:off x="1408274" y="1123130"/>
            <a:ext cx="6306968" cy="5511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09" name="Title 1"/>
          <p:cNvSpPr txBox="1">
            <a:spLocks/>
          </p:cNvSpPr>
          <p:nvPr/>
        </p:nvSpPr>
        <p:spPr bwMode="auto">
          <a:xfrm>
            <a:off x="1408274" y="76200"/>
            <a:ext cx="6924514" cy="935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0" fontAlgn="base" hangingPunct="0">
              <a:spcBef>
                <a:spcPct val="0"/>
              </a:spcBef>
              <a:spcAft>
                <a:spcPct val="0"/>
              </a:spcAft>
              <a:defRPr sz="4400" kern="1200">
                <a:solidFill>
                  <a:schemeClr val="tx1"/>
                </a:solidFill>
                <a:latin typeface="+mj-lt"/>
                <a:ea typeface="+mj-ea"/>
                <a:cs typeface="Arial" pitchFamily="34" charset="0"/>
              </a:defRPr>
            </a:lvl1pPr>
            <a:lvl2pPr algn="ctr" rtl="1" eaLnBrk="0" fontAlgn="base" hangingPunct="0">
              <a:spcBef>
                <a:spcPct val="0"/>
              </a:spcBef>
              <a:spcAft>
                <a:spcPct val="0"/>
              </a:spcAft>
              <a:defRPr sz="4400">
                <a:solidFill>
                  <a:schemeClr val="tx1"/>
                </a:solidFill>
                <a:latin typeface="Calibri" pitchFamily="34" charset="0"/>
                <a:cs typeface="Arial" pitchFamily="34" charset="0"/>
              </a:defRPr>
            </a:lvl2pPr>
            <a:lvl3pPr algn="ctr" rtl="1" eaLnBrk="0" fontAlgn="base" hangingPunct="0">
              <a:spcBef>
                <a:spcPct val="0"/>
              </a:spcBef>
              <a:spcAft>
                <a:spcPct val="0"/>
              </a:spcAft>
              <a:defRPr sz="4400">
                <a:solidFill>
                  <a:schemeClr val="tx1"/>
                </a:solidFill>
                <a:latin typeface="Calibri" pitchFamily="34" charset="0"/>
                <a:cs typeface="Arial" pitchFamily="34" charset="0"/>
              </a:defRPr>
            </a:lvl3pPr>
            <a:lvl4pPr algn="ctr" rtl="1" eaLnBrk="0" fontAlgn="base" hangingPunct="0">
              <a:spcBef>
                <a:spcPct val="0"/>
              </a:spcBef>
              <a:spcAft>
                <a:spcPct val="0"/>
              </a:spcAft>
              <a:defRPr sz="4400">
                <a:solidFill>
                  <a:schemeClr val="tx1"/>
                </a:solidFill>
                <a:latin typeface="Calibri" pitchFamily="34" charset="0"/>
                <a:cs typeface="Arial" pitchFamily="34" charset="0"/>
              </a:defRPr>
            </a:lvl4pPr>
            <a:lvl5pPr algn="ctr" rtl="1" eaLnBrk="0" fontAlgn="base" hangingPunct="0">
              <a:spcBef>
                <a:spcPct val="0"/>
              </a:spcBef>
              <a:spcAft>
                <a:spcPct val="0"/>
              </a:spcAft>
              <a:defRPr sz="4400">
                <a:solidFill>
                  <a:schemeClr val="tx1"/>
                </a:solidFill>
                <a:latin typeface="Calibri" pitchFamily="34" charset="0"/>
                <a:cs typeface="Arial" pitchFamily="34" charset="0"/>
              </a:defRPr>
            </a:lvl5pPr>
            <a:lvl6pPr marL="457200" algn="ctr" rtl="1" fontAlgn="base">
              <a:spcBef>
                <a:spcPct val="0"/>
              </a:spcBef>
              <a:spcAft>
                <a:spcPct val="0"/>
              </a:spcAft>
              <a:defRPr sz="4400">
                <a:solidFill>
                  <a:schemeClr val="tx1"/>
                </a:solidFill>
                <a:latin typeface="Calibri" pitchFamily="34" charset="0"/>
                <a:cs typeface="Arial" pitchFamily="34" charset="0"/>
              </a:defRPr>
            </a:lvl6pPr>
            <a:lvl7pPr marL="914400" algn="ctr" rtl="1" fontAlgn="base">
              <a:spcBef>
                <a:spcPct val="0"/>
              </a:spcBef>
              <a:spcAft>
                <a:spcPct val="0"/>
              </a:spcAft>
              <a:defRPr sz="4400">
                <a:solidFill>
                  <a:schemeClr val="tx1"/>
                </a:solidFill>
                <a:latin typeface="Calibri" pitchFamily="34" charset="0"/>
                <a:cs typeface="Arial" pitchFamily="34" charset="0"/>
              </a:defRPr>
            </a:lvl7pPr>
            <a:lvl8pPr marL="1371600" algn="ctr" rtl="1" fontAlgn="base">
              <a:spcBef>
                <a:spcPct val="0"/>
              </a:spcBef>
              <a:spcAft>
                <a:spcPct val="0"/>
              </a:spcAft>
              <a:defRPr sz="4400">
                <a:solidFill>
                  <a:schemeClr val="tx1"/>
                </a:solidFill>
                <a:latin typeface="Calibri" pitchFamily="34" charset="0"/>
                <a:cs typeface="Arial" pitchFamily="34" charset="0"/>
              </a:defRPr>
            </a:lvl8pPr>
            <a:lvl9pPr marL="1828800" algn="ctr" rtl="1" fontAlgn="base">
              <a:spcBef>
                <a:spcPct val="0"/>
              </a:spcBef>
              <a:spcAft>
                <a:spcPct val="0"/>
              </a:spcAft>
              <a:defRPr sz="4400">
                <a:solidFill>
                  <a:schemeClr val="tx1"/>
                </a:solidFill>
                <a:latin typeface="Calibri" pitchFamily="34" charset="0"/>
                <a:cs typeface="Arial" pitchFamily="34" charset="0"/>
              </a:defRPr>
            </a:lvl9pPr>
          </a:lstStyle>
          <a:p>
            <a:pPr rtl="0" eaLnBrk="1" hangingPunct="1"/>
            <a:r>
              <a:rPr lang="en-US" altLang="he-IL" sz="4000" dirty="0">
                <a:solidFill>
                  <a:srgbClr val="00279F"/>
                </a:solidFill>
                <a:cs typeface="Times New Roman" panose="02020603050405020304" pitchFamily="18" charset="0"/>
              </a:rPr>
              <a:t>Straight Forward Reports </a:t>
            </a:r>
            <a:endParaRPr lang="he-IL" altLang="he-IL" sz="4000" dirty="0">
              <a:solidFill>
                <a:srgbClr val="00279F"/>
              </a:solidFill>
              <a:cs typeface="Times New Roman" panose="02020603050405020304" pitchFamily="18" charset="0"/>
            </a:endParaRPr>
          </a:p>
        </p:txBody>
      </p:sp>
      <p:pic>
        <p:nvPicPr>
          <p:cNvPr id="110"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705600" y="6000750"/>
            <a:ext cx="2262188"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995C00"/>
                  </a:outerShdw>
                </a:effectLst>
              </a14:hiddenEffects>
            </a:ext>
          </a:extLst>
        </p:spPr>
      </p:pic>
      <p:sp>
        <p:nvSpPr>
          <p:cNvPr id="111" name="Oval 2"/>
          <p:cNvSpPr>
            <a:spLocks noChangeArrowheads="1"/>
          </p:cNvSpPr>
          <p:nvPr/>
        </p:nvSpPr>
        <p:spPr bwMode="auto">
          <a:xfrm>
            <a:off x="3809997" y="2553218"/>
            <a:ext cx="3021012" cy="762000"/>
          </a:xfrm>
          <a:prstGeom prst="ellipse">
            <a:avLst/>
          </a:prstGeom>
          <a:noFill/>
          <a:ln w="412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gn="r" rtl="1">
              <a:spcBef>
                <a:spcPct val="20000"/>
              </a:spcBef>
              <a:buFont typeface="Arial" panose="020B0604020202020204" pitchFamily="34" charset="0"/>
              <a:buChar char="•"/>
              <a:defRPr sz="3200">
                <a:solidFill>
                  <a:schemeClr val="tx1"/>
                </a:solidFill>
                <a:latin typeface="Arial Rounded MT Bold" panose="020F07040305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l" rtl="0">
              <a:spcBef>
                <a:spcPct val="0"/>
              </a:spcBef>
              <a:buFontTx/>
              <a:buNone/>
              <a:defRPr/>
            </a:pPr>
            <a:endParaRPr lang="he-IL" altLang="he-IL" sz="2400">
              <a:solidFill>
                <a:srgbClr val="000000"/>
              </a:solidFill>
              <a:latin typeface="Times New Roman" panose="02020603050405020304" pitchFamily="18" charset="0"/>
              <a:ea typeface="ＭＳ Ｐゴシック" charset="0"/>
            </a:endParaRPr>
          </a:p>
        </p:txBody>
      </p:sp>
      <p:sp>
        <p:nvSpPr>
          <p:cNvPr id="112" name="Oval 2"/>
          <p:cNvSpPr>
            <a:spLocks noChangeArrowheads="1"/>
          </p:cNvSpPr>
          <p:nvPr/>
        </p:nvSpPr>
        <p:spPr bwMode="auto">
          <a:xfrm>
            <a:off x="2333693" y="5888823"/>
            <a:ext cx="1643063" cy="857250"/>
          </a:xfrm>
          <a:prstGeom prst="ellipse">
            <a:avLst/>
          </a:prstGeom>
          <a:noFill/>
          <a:ln w="412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gn="r" rtl="1">
              <a:spcBef>
                <a:spcPct val="20000"/>
              </a:spcBef>
              <a:buFont typeface="Arial" panose="020B0604020202020204" pitchFamily="34" charset="0"/>
              <a:buChar char="•"/>
              <a:defRPr sz="3200">
                <a:solidFill>
                  <a:schemeClr val="tx1"/>
                </a:solidFill>
                <a:latin typeface="Arial Rounded MT Bold" panose="020F07040305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l" rtl="0">
              <a:spcBef>
                <a:spcPct val="0"/>
              </a:spcBef>
              <a:buFontTx/>
              <a:buNone/>
              <a:defRPr/>
            </a:pPr>
            <a:endParaRPr lang="he-IL" altLang="he-IL" sz="2400">
              <a:solidFill>
                <a:srgbClr val="000000"/>
              </a:solidFill>
              <a:latin typeface="Times New Roman" panose="02020603050405020304" pitchFamily="18" charset="0"/>
              <a:ea typeface="ＭＳ Ｐゴシック" charset="0"/>
            </a:endParaRPr>
          </a:p>
        </p:txBody>
      </p:sp>
    </p:spTree>
    <p:extLst>
      <p:ext uri="{BB962C8B-B14F-4D97-AF65-F5344CB8AC3E}">
        <p14:creationId xmlns:p14="http://schemas.microsoft.com/office/powerpoint/2010/main" val="3811659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bwMode="auto">
          <a:xfrm>
            <a:off x="685800" y="-603250"/>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3200" kern="1200">
                <a:solidFill>
                  <a:schemeClr val="tx2"/>
                </a:solidFill>
                <a:latin typeface="+mj-lt"/>
                <a:ea typeface="+mj-ea"/>
                <a:cs typeface="Arial" charset="0"/>
              </a:defRPr>
            </a:lvl1pPr>
            <a:lvl2pPr algn="r" rtl="0" eaLnBrk="0" fontAlgn="base" hangingPunct="0">
              <a:spcBef>
                <a:spcPct val="0"/>
              </a:spcBef>
              <a:spcAft>
                <a:spcPct val="0"/>
              </a:spcAft>
              <a:defRPr sz="3200">
                <a:solidFill>
                  <a:schemeClr val="tx2"/>
                </a:solidFill>
                <a:latin typeface="Bookman Old Style" pitchFamily="18" charset="0"/>
                <a:cs typeface="Arial" charset="0"/>
              </a:defRPr>
            </a:lvl2pPr>
            <a:lvl3pPr algn="r" rtl="0" eaLnBrk="0" fontAlgn="base" hangingPunct="0">
              <a:spcBef>
                <a:spcPct val="0"/>
              </a:spcBef>
              <a:spcAft>
                <a:spcPct val="0"/>
              </a:spcAft>
              <a:defRPr sz="3200">
                <a:solidFill>
                  <a:schemeClr val="tx2"/>
                </a:solidFill>
                <a:latin typeface="Bookman Old Style" pitchFamily="18" charset="0"/>
                <a:cs typeface="Arial" charset="0"/>
              </a:defRPr>
            </a:lvl3pPr>
            <a:lvl4pPr algn="r" rtl="0" eaLnBrk="0" fontAlgn="base" hangingPunct="0">
              <a:spcBef>
                <a:spcPct val="0"/>
              </a:spcBef>
              <a:spcAft>
                <a:spcPct val="0"/>
              </a:spcAft>
              <a:defRPr sz="3200">
                <a:solidFill>
                  <a:schemeClr val="tx2"/>
                </a:solidFill>
                <a:latin typeface="Bookman Old Style" pitchFamily="18" charset="0"/>
                <a:cs typeface="Arial" charset="0"/>
              </a:defRPr>
            </a:lvl4pPr>
            <a:lvl5pPr algn="r" rtl="0" eaLnBrk="0" fontAlgn="base" hangingPunct="0">
              <a:spcBef>
                <a:spcPct val="0"/>
              </a:spcBef>
              <a:spcAft>
                <a:spcPct val="0"/>
              </a:spcAft>
              <a:defRPr sz="3200">
                <a:solidFill>
                  <a:schemeClr val="tx2"/>
                </a:solidFill>
                <a:latin typeface="Bookman Old Style" pitchFamily="18" charset="0"/>
                <a:cs typeface="Arial" charset="0"/>
              </a:defRPr>
            </a:lvl5pPr>
            <a:lvl6pPr marL="457200" algn="r" rtl="0" fontAlgn="base">
              <a:spcBef>
                <a:spcPct val="0"/>
              </a:spcBef>
              <a:spcAft>
                <a:spcPct val="0"/>
              </a:spcAft>
              <a:defRPr sz="3200">
                <a:solidFill>
                  <a:schemeClr val="tx2"/>
                </a:solidFill>
                <a:latin typeface="Bookman Old Style" pitchFamily="18" charset="0"/>
                <a:cs typeface="Arial" charset="0"/>
              </a:defRPr>
            </a:lvl6pPr>
            <a:lvl7pPr marL="914400" algn="r" rtl="0" fontAlgn="base">
              <a:spcBef>
                <a:spcPct val="0"/>
              </a:spcBef>
              <a:spcAft>
                <a:spcPct val="0"/>
              </a:spcAft>
              <a:defRPr sz="3200">
                <a:solidFill>
                  <a:schemeClr val="tx2"/>
                </a:solidFill>
                <a:latin typeface="Bookman Old Style" pitchFamily="18" charset="0"/>
                <a:cs typeface="Arial" charset="0"/>
              </a:defRPr>
            </a:lvl7pPr>
            <a:lvl8pPr marL="1371600" algn="r" rtl="0" fontAlgn="base">
              <a:spcBef>
                <a:spcPct val="0"/>
              </a:spcBef>
              <a:spcAft>
                <a:spcPct val="0"/>
              </a:spcAft>
              <a:defRPr sz="3200">
                <a:solidFill>
                  <a:schemeClr val="tx2"/>
                </a:solidFill>
                <a:latin typeface="Bookman Old Style" pitchFamily="18" charset="0"/>
                <a:cs typeface="Arial" charset="0"/>
              </a:defRPr>
            </a:lvl8pPr>
            <a:lvl9pPr marL="1828800" algn="r" rtl="0" fontAlgn="base">
              <a:spcBef>
                <a:spcPct val="0"/>
              </a:spcBef>
              <a:spcAft>
                <a:spcPct val="0"/>
              </a:spcAft>
              <a:defRPr sz="3200">
                <a:solidFill>
                  <a:schemeClr val="tx2"/>
                </a:solidFill>
                <a:latin typeface="Bookman Old Style" pitchFamily="18" charset="0"/>
                <a:cs typeface="Arial" charset="0"/>
              </a:defRPr>
            </a:lvl9pPr>
          </a:lstStyle>
          <a:p>
            <a:pPr algn="ctr"/>
            <a:r>
              <a:rPr lang="en-US" altLang="he-IL" sz="3600">
                <a:solidFill>
                  <a:srgbClr val="00279F"/>
                </a:solidFill>
                <a:latin typeface="Calibri" panose="020F0502020204030204" pitchFamily="34" charset="0"/>
                <a:cs typeface="Calibri" panose="020F0502020204030204" pitchFamily="34" charset="0"/>
              </a:rPr>
              <a:t>46 y Healthy Woman, 20 PY, Tansania</a:t>
            </a:r>
            <a:endParaRPr lang="en-US" altLang="he-IL" sz="3600" dirty="0">
              <a:solidFill>
                <a:srgbClr val="00279F"/>
              </a:solidFill>
              <a:latin typeface="Calibri" panose="020F0502020204030204" pitchFamily="34" charset="0"/>
              <a:cs typeface="Calibri" panose="020F0502020204030204" pitchFamily="34" charset="0"/>
            </a:endParaRPr>
          </a:p>
        </p:txBody>
      </p:sp>
      <p:sp>
        <p:nvSpPr>
          <p:cNvPr id="15" name="Slide Number Placeholder 4"/>
          <p:cNvSpPr txBox="1">
            <a:spLocks/>
          </p:cNvSpPr>
          <p:nvPr/>
        </p:nvSpPr>
        <p:spPr bwMode="auto">
          <a:xfrm>
            <a:off x="6875463" y="6345238"/>
            <a:ext cx="19812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algn="r" rtl="1" eaLnBrk="0" fontAlgn="base" hangingPunct="0">
              <a:spcBef>
                <a:spcPct val="0"/>
              </a:spcBef>
              <a:spcAft>
                <a:spcPct val="0"/>
              </a:spcAft>
              <a:defRPr sz="2400" kern="1200">
                <a:solidFill>
                  <a:schemeClr val="tx1"/>
                </a:solidFill>
                <a:latin typeface="Times New Roman" panose="02020603050405020304" pitchFamily="18" charset="0"/>
                <a:ea typeface="MS PGothic" panose="020B0600070205080204" pitchFamily="34" charset="-128"/>
                <a:cs typeface="Times New Roman" panose="02020603050405020304" pitchFamily="18" charset="0"/>
              </a:defRPr>
            </a:lvl1pPr>
            <a:lvl2pPr marL="742950" indent="-285750" algn="r" rtl="1"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1143000" indent="-228600" algn="r" rtl="1"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600200" indent="-228600" algn="r" rtl="1"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2057400" indent="-228600" algn="r" rtl="1"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EDA7D86-1B44-4EB1-906C-20F20C2D399D}" type="slidenum">
              <a:rPr kumimoji="0" lang="en-US" altLang="he-IL" sz="1400" b="0" i="0" u="none" strike="noStrike" kern="1200" cap="none" spc="0" normalizeH="0" baseline="0" noProof="0" smtClean="0">
                <a:ln>
                  <a:noFill/>
                </a:ln>
                <a:solidFill>
                  <a:srgbClr val="464653"/>
                </a:solidFill>
                <a:effectLst/>
                <a:uLnTx/>
                <a:uFillTx/>
                <a:latin typeface="Times New Roman" panose="02020603050405020304" pitchFamily="18" charset="0"/>
                <a:ea typeface="MS PGothic" panose="020B0600070205080204" pitchFamily="34" charset="-128"/>
                <a:cs typeface="Times New Roman" panose="02020603050405020304" pitchFamily="18" charset="0"/>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altLang="he-IL" sz="1400" b="0" i="0" u="none" strike="noStrike" kern="1200" cap="none" spc="0" normalizeH="0" baseline="0" noProof="0">
              <a:ln>
                <a:noFill/>
              </a:ln>
              <a:solidFill>
                <a:srgbClr val="464653"/>
              </a:solidFill>
              <a:effectLst/>
              <a:uLnTx/>
              <a:uFillTx/>
              <a:latin typeface="Times New Roman" panose="02020603050405020304" pitchFamily="18" charset="0"/>
              <a:ea typeface="MS PGothic" panose="020B0600070205080204" pitchFamily="34" charset="-128"/>
              <a:cs typeface="Times New Roman" panose="02020603050405020304" pitchFamily="18" charset="0"/>
            </a:endParaRPr>
          </a:p>
        </p:txBody>
      </p:sp>
      <p:pic>
        <p:nvPicPr>
          <p:cNvPr id="16"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57238" y="4141788"/>
            <a:ext cx="7772400" cy="2579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l="18784" t="28191" r="23505"/>
          <a:stretch>
            <a:fillRect/>
          </a:stretch>
        </p:blipFill>
        <p:spPr bwMode="auto">
          <a:xfrm>
            <a:off x="900113" y="1131888"/>
            <a:ext cx="3743325"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4"/>
          <p:cNvPicPr>
            <a:picLocks noChangeAspect="1" noChangeArrowheads="1"/>
          </p:cNvPicPr>
          <p:nvPr/>
        </p:nvPicPr>
        <p:blipFill>
          <a:blip r:embed="rId5" cstate="email">
            <a:extLst>
              <a:ext uri="{28A0092B-C50C-407E-A947-70E740481C1C}">
                <a14:useLocalDpi xmlns:a14="http://schemas.microsoft.com/office/drawing/2010/main" val="0"/>
              </a:ext>
            </a:extLst>
          </a:blip>
          <a:srcRect l="50000" t="24931"/>
          <a:stretch>
            <a:fillRect/>
          </a:stretch>
        </p:blipFill>
        <p:spPr bwMode="auto">
          <a:xfrm>
            <a:off x="4765675" y="1131888"/>
            <a:ext cx="3190875" cy="2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913" y="2314575"/>
            <a:ext cx="8258175"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Oval 2"/>
          <p:cNvSpPr>
            <a:spLocks noChangeArrowheads="1"/>
          </p:cNvSpPr>
          <p:nvPr/>
        </p:nvSpPr>
        <p:spPr bwMode="auto">
          <a:xfrm>
            <a:off x="5148263" y="2665413"/>
            <a:ext cx="1728787" cy="2070100"/>
          </a:xfrm>
          <a:prstGeom prst="ellipse">
            <a:avLst/>
          </a:prstGeom>
          <a:noFill/>
          <a:ln w="412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l" rtl="0">
              <a:defRPr/>
            </a:pPr>
            <a:endParaRPr lang="he-IL" altLang="he-IL">
              <a:solidFill>
                <a:srgbClr val="000000"/>
              </a:solidFill>
              <a:ea typeface="ＭＳ Ｐゴシック" charset="0"/>
            </a:endParaRPr>
          </a:p>
        </p:txBody>
      </p:sp>
    </p:spTree>
    <p:extLst>
      <p:ext uri="{BB962C8B-B14F-4D97-AF65-F5344CB8AC3E}">
        <p14:creationId xmlns:p14="http://schemas.microsoft.com/office/powerpoint/2010/main" val="250560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1000" fill="hold"/>
                                        <p:tgtEl>
                                          <p:spTgt spid="20"/>
                                        </p:tgtEl>
                                        <p:attrNameLst>
                                          <p:attrName>ppt_w</p:attrName>
                                        </p:attrNameLst>
                                      </p:cBhvr>
                                      <p:tavLst>
                                        <p:tav tm="0">
                                          <p:val>
                                            <p:fltVal val="0"/>
                                          </p:val>
                                        </p:tav>
                                        <p:tav tm="100000">
                                          <p:val>
                                            <p:strVal val="#ppt_w"/>
                                          </p:val>
                                        </p:tav>
                                      </p:tavLst>
                                    </p:anim>
                                    <p:anim calcmode="lin" valueType="num">
                                      <p:cBhvr>
                                        <p:cTn id="15" dur="1000" fill="hold"/>
                                        <p:tgtEl>
                                          <p:spTgt spid="20"/>
                                        </p:tgtEl>
                                        <p:attrNameLst>
                                          <p:attrName>ppt_h</p:attrName>
                                        </p:attrNameLst>
                                      </p:cBhvr>
                                      <p:tavLst>
                                        <p:tav tm="0">
                                          <p:val>
                                            <p:fltVal val="0"/>
                                          </p:val>
                                        </p:tav>
                                        <p:tav tm="100000">
                                          <p:val>
                                            <p:strVal val="#ppt_h"/>
                                          </p:val>
                                        </p:tav>
                                      </p:tavLst>
                                    </p:anim>
                                    <p:anim calcmode="lin" valueType="num">
                                      <p:cBhvr>
                                        <p:cTn id="16" dur="1000" fill="hold"/>
                                        <p:tgtEl>
                                          <p:spTgt spid="20"/>
                                        </p:tgtEl>
                                        <p:attrNameLst>
                                          <p:attrName>style.rotation</p:attrName>
                                        </p:attrNameLst>
                                      </p:cBhvr>
                                      <p:tavLst>
                                        <p:tav tm="0">
                                          <p:val>
                                            <p:fltVal val="90"/>
                                          </p:val>
                                        </p:tav>
                                        <p:tav tm="100000">
                                          <p:val>
                                            <p:fltVal val="0"/>
                                          </p:val>
                                        </p:tav>
                                      </p:tavLst>
                                    </p:anim>
                                    <p:animEffect transition="in" filter="fade">
                                      <p:cBhvr>
                                        <p:cTn id="1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705600" y="6000750"/>
            <a:ext cx="2262188"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995C00"/>
                  </a:outerShdw>
                </a:effectLst>
              </a14:hiddenEffects>
            </a:ext>
          </a:extLst>
        </p:spPr>
      </p:pic>
      <p:sp>
        <p:nvSpPr>
          <p:cNvPr id="23" name="Title 1"/>
          <p:cNvSpPr txBox="1">
            <a:spLocks/>
          </p:cNvSpPr>
          <p:nvPr/>
        </p:nvSpPr>
        <p:spPr bwMode="auto">
          <a:xfrm>
            <a:off x="468313" y="8096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0" fontAlgn="base" hangingPunct="0">
              <a:spcBef>
                <a:spcPct val="0"/>
              </a:spcBef>
              <a:spcAft>
                <a:spcPct val="0"/>
              </a:spcAft>
              <a:defRPr sz="4400" kern="1200">
                <a:solidFill>
                  <a:schemeClr val="tx1"/>
                </a:solidFill>
                <a:latin typeface="+mj-lt"/>
                <a:ea typeface="+mj-ea"/>
                <a:cs typeface="Arial" pitchFamily="34" charset="0"/>
              </a:defRPr>
            </a:lvl1pPr>
            <a:lvl2pPr algn="ctr" rtl="1" eaLnBrk="0" fontAlgn="base" hangingPunct="0">
              <a:spcBef>
                <a:spcPct val="0"/>
              </a:spcBef>
              <a:spcAft>
                <a:spcPct val="0"/>
              </a:spcAft>
              <a:defRPr sz="4400">
                <a:solidFill>
                  <a:schemeClr val="tx1"/>
                </a:solidFill>
                <a:latin typeface="Calibri" pitchFamily="34" charset="0"/>
                <a:cs typeface="Arial" pitchFamily="34" charset="0"/>
              </a:defRPr>
            </a:lvl2pPr>
            <a:lvl3pPr algn="ctr" rtl="1" eaLnBrk="0" fontAlgn="base" hangingPunct="0">
              <a:spcBef>
                <a:spcPct val="0"/>
              </a:spcBef>
              <a:spcAft>
                <a:spcPct val="0"/>
              </a:spcAft>
              <a:defRPr sz="4400">
                <a:solidFill>
                  <a:schemeClr val="tx1"/>
                </a:solidFill>
                <a:latin typeface="Calibri" pitchFamily="34" charset="0"/>
                <a:cs typeface="Arial" pitchFamily="34" charset="0"/>
              </a:defRPr>
            </a:lvl3pPr>
            <a:lvl4pPr algn="ctr" rtl="1" eaLnBrk="0" fontAlgn="base" hangingPunct="0">
              <a:spcBef>
                <a:spcPct val="0"/>
              </a:spcBef>
              <a:spcAft>
                <a:spcPct val="0"/>
              </a:spcAft>
              <a:defRPr sz="4400">
                <a:solidFill>
                  <a:schemeClr val="tx1"/>
                </a:solidFill>
                <a:latin typeface="Calibri" pitchFamily="34" charset="0"/>
                <a:cs typeface="Arial" pitchFamily="34" charset="0"/>
              </a:defRPr>
            </a:lvl4pPr>
            <a:lvl5pPr algn="ctr" rtl="1" eaLnBrk="0" fontAlgn="base" hangingPunct="0">
              <a:spcBef>
                <a:spcPct val="0"/>
              </a:spcBef>
              <a:spcAft>
                <a:spcPct val="0"/>
              </a:spcAft>
              <a:defRPr sz="4400">
                <a:solidFill>
                  <a:schemeClr val="tx1"/>
                </a:solidFill>
                <a:latin typeface="Calibri" pitchFamily="34" charset="0"/>
                <a:cs typeface="Arial" pitchFamily="34" charset="0"/>
              </a:defRPr>
            </a:lvl5pPr>
            <a:lvl6pPr marL="457200" algn="ctr" rtl="1" fontAlgn="base">
              <a:spcBef>
                <a:spcPct val="0"/>
              </a:spcBef>
              <a:spcAft>
                <a:spcPct val="0"/>
              </a:spcAft>
              <a:defRPr sz="4400">
                <a:solidFill>
                  <a:schemeClr val="tx1"/>
                </a:solidFill>
                <a:latin typeface="Calibri" pitchFamily="34" charset="0"/>
                <a:cs typeface="Arial" pitchFamily="34" charset="0"/>
              </a:defRPr>
            </a:lvl6pPr>
            <a:lvl7pPr marL="914400" algn="ctr" rtl="1" fontAlgn="base">
              <a:spcBef>
                <a:spcPct val="0"/>
              </a:spcBef>
              <a:spcAft>
                <a:spcPct val="0"/>
              </a:spcAft>
              <a:defRPr sz="4400">
                <a:solidFill>
                  <a:schemeClr val="tx1"/>
                </a:solidFill>
                <a:latin typeface="Calibri" pitchFamily="34" charset="0"/>
                <a:cs typeface="Arial" pitchFamily="34" charset="0"/>
              </a:defRPr>
            </a:lvl7pPr>
            <a:lvl8pPr marL="1371600" algn="ctr" rtl="1" fontAlgn="base">
              <a:spcBef>
                <a:spcPct val="0"/>
              </a:spcBef>
              <a:spcAft>
                <a:spcPct val="0"/>
              </a:spcAft>
              <a:defRPr sz="4400">
                <a:solidFill>
                  <a:schemeClr val="tx1"/>
                </a:solidFill>
                <a:latin typeface="Calibri" pitchFamily="34" charset="0"/>
                <a:cs typeface="Arial" pitchFamily="34" charset="0"/>
              </a:defRPr>
            </a:lvl8pPr>
            <a:lvl9pPr marL="1828800" algn="ctr" rtl="1" fontAlgn="base">
              <a:spcBef>
                <a:spcPct val="0"/>
              </a:spcBef>
              <a:spcAft>
                <a:spcPct val="0"/>
              </a:spcAft>
              <a:defRPr sz="4400">
                <a:solidFill>
                  <a:schemeClr val="tx1"/>
                </a:solidFill>
                <a:latin typeface="Calibri" pitchFamily="34" charset="0"/>
                <a:cs typeface="Arial" pitchFamily="34" charset="0"/>
              </a:defRPr>
            </a:lvl9p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altLang="he-IL" sz="3600" b="0" i="0" u="none" strike="noStrike" kern="1200" cap="none" spc="0" normalizeH="0" baseline="0" noProof="0" dirty="0">
                <a:ln>
                  <a:noFill/>
                </a:ln>
                <a:solidFill>
                  <a:srgbClr val="00279F"/>
                </a:solidFill>
                <a:effectLst/>
                <a:uLnTx/>
                <a:uFillTx/>
                <a:latin typeface="Calibri"/>
                <a:ea typeface="+mj-ea"/>
                <a:cs typeface="Arial" pitchFamily="34" charset="0"/>
              </a:rPr>
              <a:t>66y Never Smoker; Tamponade</a:t>
            </a:r>
            <a:endParaRPr kumimoji="0" lang="he-IL" altLang="he-IL" sz="3600" b="0" i="0" u="none" strike="noStrike" kern="1200" cap="none" spc="0" normalizeH="0" baseline="0" noProof="0" dirty="0">
              <a:ln>
                <a:noFill/>
              </a:ln>
              <a:solidFill>
                <a:srgbClr val="00279F"/>
              </a:solidFill>
              <a:effectLst/>
              <a:uLnTx/>
              <a:uFillTx/>
              <a:latin typeface="Calibri"/>
              <a:ea typeface="+mj-ea"/>
              <a:cs typeface="Times New Roman" panose="02020603050405020304" pitchFamily="18" charset="0"/>
            </a:endParaRPr>
          </a:p>
        </p:txBody>
      </p:sp>
      <p:pic>
        <p:nvPicPr>
          <p:cNvPr id="24" name="Picture 9"/>
          <p:cNvPicPr>
            <a:picLocks noChangeAspect="1" noChangeArrowheads="1"/>
          </p:cNvPicPr>
          <p:nvPr/>
        </p:nvPicPr>
        <p:blipFill>
          <a:blip r:embed="rId4" cstate="email">
            <a:extLst>
              <a:ext uri="{28A0092B-C50C-407E-A947-70E740481C1C}">
                <a14:useLocalDpi xmlns:a14="http://schemas.microsoft.com/office/drawing/2010/main" val="0"/>
              </a:ext>
            </a:extLst>
          </a:blip>
          <a:srcRect l="26645" t="27226"/>
          <a:stretch>
            <a:fillRect/>
          </a:stretch>
        </p:blipFill>
        <p:spPr bwMode="auto">
          <a:xfrm>
            <a:off x="1066800" y="1476375"/>
            <a:ext cx="6911975"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04863" y="2100263"/>
            <a:ext cx="769620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6" name="Oval 2"/>
          <p:cNvSpPr>
            <a:spLocks noChangeArrowheads="1"/>
          </p:cNvSpPr>
          <p:nvPr/>
        </p:nvSpPr>
        <p:spPr bwMode="auto">
          <a:xfrm>
            <a:off x="4141788" y="3189288"/>
            <a:ext cx="1643062" cy="857250"/>
          </a:xfrm>
          <a:prstGeom prst="ellipse">
            <a:avLst/>
          </a:prstGeom>
          <a:noFill/>
          <a:ln w="412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gn="r" rtl="1">
              <a:spcBef>
                <a:spcPct val="20000"/>
              </a:spcBef>
              <a:buFont typeface="Arial" panose="020B0604020202020204" pitchFamily="34" charset="0"/>
              <a:buChar char="•"/>
              <a:defRPr sz="3200">
                <a:solidFill>
                  <a:schemeClr val="tx1"/>
                </a:solidFill>
                <a:latin typeface="Arial Rounded MT Bold" panose="020F0704030504030204" pitchFamily="34" charset="0"/>
                <a:cs typeface="Arial" panose="020B060402020202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l" rtl="0">
              <a:spcBef>
                <a:spcPct val="0"/>
              </a:spcBef>
              <a:buFontTx/>
              <a:buNone/>
              <a:defRPr/>
            </a:pPr>
            <a:endParaRPr lang="he-IL" altLang="he-IL" sz="2400">
              <a:solidFill>
                <a:srgbClr val="000000"/>
              </a:solidFill>
              <a:latin typeface="Times New Roman" panose="02020603050405020304" pitchFamily="18" charset="0"/>
              <a:ea typeface="ＭＳ Ｐゴシック" charset="0"/>
            </a:endParaRPr>
          </a:p>
        </p:txBody>
      </p:sp>
      <p:pic>
        <p:nvPicPr>
          <p:cNvPr id="27" name="Picture 3"/>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804863" y="4352925"/>
            <a:ext cx="76962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3104179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ircle(in)">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1000" fill="hold"/>
                                        <p:tgtEl>
                                          <p:spTgt spid="26"/>
                                        </p:tgtEl>
                                        <p:attrNameLst>
                                          <p:attrName>ppt_w</p:attrName>
                                        </p:attrNameLst>
                                      </p:cBhvr>
                                      <p:tavLst>
                                        <p:tav tm="0">
                                          <p:val>
                                            <p:fltVal val="0"/>
                                          </p:val>
                                        </p:tav>
                                        <p:tav tm="100000">
                                          <p:val>
                                            <p:strVal val="#ppt_w"/>
                                          </p:val>
                                        </p:tav>
                                      </p:tavLst>
                                    </p:anim>
                                    <p:anim calcmode="lin" valueType="num">
                                      <p:cBhvr>
                                        <p:cTn id="13" dur="1000" fill="hold"/>
                                        <p:tgtEl>
                                          <p:spTgt spid="26"/>
                                        </p:tgtEl>
                                        <p:attrNameLst>
                                          <p:attrName>ppt_h</p:attrName>
                                        </p:attrNameLst>
                                      </p:cBhvr>
                                      <p:tavLst>
                                        <p:tav tm="0">
                                          <p:val>
                                            <p:fltVal val="0"/>
                                          </p:val>
                                        </p:tav>
                                        <p:tav tm="100000">
                                          <p:val>
                                            <p:strVal val="#ppt_h"/>
                                          </p:val>
                                        </p:tav>
                                      </p:tavLst>
                                    </p:anim>
                                    <p:anim calcmode="lin" valueType="num">
                                      <p:cBhvr>
                                        <p:cTn id="14" dur="1000" fill="hold"/>
                                        <p:tgtEl>
                                          <p:spTgt spid="26"/>
                                        </p:tgtEl>
                                        <p:attrNameLst>
                                          <p:attrName>style.rotation</p:attrName>
                                        </p:attrNameLst>
                                      </p:cBhvr>
                                      <p:tavLst>
                                        <p:tav tm="0">
                                          <p:val>
                                            <p:fltVal val="90"/>
                                          </p:val>
                                        </p:tav>
                                        <p:tav tm="100000">
                                          <p:val>
                                            <p:fltVal val="0"/>
                                          </p:val>
                                        </p:tav>
                                      </p:tavLst>
                                    </p:anim>
                                    <p:animEffect transition="in" filter="fade">
                                      <p:cBhvr>
                                        <p:cTn id="15"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bwMode="auto">
          <a:xfrm>
            <a:off x="1100214" y="1"/>
            <a:ext cx="8043786" cy="1026866"/>
          </a:xfrm>
          <a:prstGeom prst="rect">
            <a:avLst/>
          </a:prstGeom>
          <a:noFill/>
          <a:ln>
            <a:noFill/>
          </a:ln>
          <a:effectLst/>
          <a:extLst/>
        </p:spPr>
        <p:txBody>
          <a:bodyPr vert="horz" wrap="square" lIns="90488" tIns="44450" rIns="90488" bIns="44450" numCol="1" anchor="ctr" anchorCtr="0" compatLnSpc="1">
            <a:prstTxWarp prst="textNoShape">
              <a:avLst/>
            </a:prstTxWarp>
          </a:bodyPr>
          <a:lstStyle>
            <a:lvl1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b="1">
                <a:solidFill>
                  <a:srgbClr val="FFFF66"/>
                </a:solidFill>
                <a:effectLst>
                  <a:outerShdw blurRad="38100" dist="38100" dir="2700000" algn="tl">
                    <a:srgbClr val="000000"/>
                  </a:outerShdw>
                </a:effectLst>
                <a:latin typeface="Times New Roman"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500" b="0" i="0" u="none" strike="noStrike" kern="0" cap="none" spc="0" normalizeH="0" baseline="0" noProof="0" dirty="0">
                <a:ln>
                  <a:noFill/>
                </a:ln>
                <a:solidFill>
                  <a:srgbClr val="00279F"/>
                </a:solidFill>
                <a:effectLst/>
                <a:uLnTx/>
                <a:uFillTx/>
                <a:ea typeface="+mj-ea"/>
                <a:cs typeface="+mj-cs"/>
              </a:rPr>
              <a:t>But… Tumor is Not a Linear Model</a:t>
            </a:r>
            <a:endParaRPr kumimoji="0" lang="he-IL" sz="3500" b="0" i="0" u="none" strike="noStrike" kern="0" cap="none" spc="0" normalizeH="0" baseline="0" noProof="0" dirty="0">
              <a:ln>
                <a:noFill/>
              </a:ln>
              <a:solidFill>
                <a:srgbClr val="00279F"/>
              </a:solidFill>
              <a:effectLst/>
              <a:uLnTx/>
              <a:uFillTx/>
              <a:ea typeface="+mj-ea"/>
              <a:cs typeface="+mj-cs"/>
            </a:endParaRPr>
          </a:p>
        </p:txBody>
      </p:sp>
      <p:sp>
        <p:nvSpPr>
          <p:cNvPr id="12" name="Content Placeholder 2"/>
          <p:cNvSpPr txBox="1">
            <a:spLocks/>
          </p:cNvSpPr>
          <p:nvPr/>
        </p:nvSpPr>
        <p:spPr bwMode="auto">
          <a:xfrm>
            <a:off x="665163" y="1495425"/>
            <a:ext cx="7721600" cy="4343400"/>
          </a:xfrm>
          <a:prstGeom prst="rect">
            <a:avLst/>
          </a:prstGeom>
          <a:noFill/>
          <a:ln>
            <a:noFill/>
          </a:ln>
          <a:effectLst/>
          <a:extLst/>
        </p:spPr>
        <p:txBody>
          <a:bodyPr vert="horz" wrap="square" lIns="90488" tIns="44450" rIns="90488" bIns="44450" numCol="1" anchor="t" anchorCtr="0" compatLnSpc="1">
            <a:prstTxWarp prst="textNoShape">
              <a:avLst/>
            </a:prstTxWarp>
          </a:bodyPr>
          <a:lstStyle>
            <a:lvl1pPr marL="406400" indent="-406400" algn="l" rtl="0" eaLnBrk="0" fontAlgn="base" hangingPunct="0">
              <a:spcBef>
                <a:spcPct val="50000"/>
              </a:spcBef>
              <a:spcAft>
                <a:spcPct val="0"/>
              </a:spcAft>
              <a:buClr>
                <a:srgbClr val="FFFF66"/>
              </a:buClr>
              <a:buSzPct val="62000"/>
              <a:buFont typeface="Wingdings" panose="05000000000000000000" pitchFamily="2" charset="2"/>
              <a:buChar char="t"/>
              <a:defRPr sz="3200">
                <a:solidFill>
                  <a:srgbClr val="FFFFFF"/>
                </a:solidFill>
                <a:effectLst>
                  <a:outerShdw blurRad="38100" dist="38100" dir="2700000" algn="tl">
                    <a:srgbClr val="000000"/>
                  </a:outerShdw>
                </a:effectLst>
                <a:latin typeface="+mn-lt"/>
                <a:ea typeface="+mn-ea"/>
                <a:cs typeface="+mn-cs"/>
              </a:defRPr>
            </a:lvl1pPr>
            <a:lvl2pPr marL="866775" indent="-346075" algn="l" rtl="0" eaLnBrk="0" fontAlgn="base" hangingPunct="0">
              <a:spcBef>
                <a:spcPct val="25000"/>
              </a:spcBef>
              <a:spcAft>
                <a:spcPct val="0"/>
              </a:spcAft>
              <a:buClr>
                <a:srgbClr val="FFFF66"/>
              </a:buClr>
              <a:buSzPct val="100000"/>
              <a:buChar char="–"/>
              <a:defRPr sz="3200">
                <a:solidFill>
                  <a:srgbClr val="FFFFFF"/>
                </a:solidFill>
                <a:effectLst>
                  <a:outerShdw blurRad="38100" dist="38100" dir="2700000" algn="tl">
                    <a:srgbClr val="000000"/>
                  </a:outerShdw>
                </a:effectLst>
                <a:latin typeface="+mn-lt"/>
              </a:defRPr>
            </a:lvl2pPr>
            <a:lvl3pPr marL="1320800" indent="-339725" algn="l" rtl="0" eaLnBrk="0" fontAlgn="base" hangingPunct="0">
              <a:spcBef>
                <a:spcPct val="25000"/>
              </a:spcBef>
              <a:spcAft>
                <a:spcPct val="0"/>
              </a:spcAft>
              <a:buClr>
                <a:srgbClr val="FFFF66"/>
              </a:buClr>
              <a:buSzPct val="62000"/>
              <a:buFont typeface="Wingdings" panose="05000000000000000000" pitchFamily="2" charset="2"/>
              <a:buChar char="t"/>
              <a:defRPr sz="3200">
                <a:solidFill>
                  <a:srgbClr val="FFFFFF"/>
                </a:solidFill>
                <a:effectLst>
                  <a:outerShdw blurRad="38100" dist="38100" dir="2700000" algn="tl">
                    <a:srgbClr val="000000"/>
                  </a:outerShdw>
                </a:effectLst>
                <a:latin typeface="+mn-lt"/>
              </a:defRPr>
            </a:lvl3pPr>
            <a:lvl4pPr marL="1724025" indent="-288925" algn="l" rtl="0" eaLnBrk="0" fontAlgn="base" hangingPunct="0">
              <a:spcBef>
                <a:spcPct val="25000"/>
              </a:spcBef>
              <a:spcAft>
                <a:spcPct val="0"/>
              </a:spcAft>
              <a:buClr>
                <a:srgbClr val="FFFF66"/>
              </a:buClr>
              <a:buSzPct val="100000"/>
              <a:buChar char="–"/>
              <a:defRPr sz="3200">
                <a:solidFill>
                  <a:srgbClr val="FFFFFF"/>
                </a:solidFill>
                <a:effectLst>
                  <a:outerShdw blurRad="38100" dist="38100" dir="2700000" algn="tl">
                    <a:srgbClr val="000000"/>
                  </a:outerShdw>
                </a:effectLst>
                <a:latin typeface="+mn-lt"/>
              </a:defRPr>
            </a:lvl4pPr>
            <a:lvl5pPr marL="2127250" indent="-288925" algn="l" rtl="0" eaLnBrk="0" fontAlgn="base" hangingPunct="0">
              <a:spcBef>
                <a:spcPct val="25000"/>
              </a:spcBef>
              <a:spcAft>
                <a:spcPct val="0"/>
              </a:spcAft>
              <a:buClr>
                <a:srgbClr val="FFFF66"/>
              </a:buClr>
              <a:buSzPct val="62000"/>
              <a:buFont typeface="Wingdings" panose="05000000000000000000" pitchFamily="2" charset="2"/>
              <a:buChar char="t"/>
              <a:defRPr sz="3200">
                <a:solidFill>
                  <a:srgbClr val="FFFFFF"/>
                </a:solidFill>
                <a:effectLst>
                  <a:outerShdw blurRad="38100" dist="38100" dir="2700000" algn="tl">
                    <a:srgbClr val="000000"/>
                  </a:outerShdw>
                </a:effectLst>
                <a:latin typeface="+mn-lt"/>
              </a:defRPr>
            </a:lvl5pPr>
            <a:lvl6pPr marL="2584450" indent="-288925" algn="l" rtl="0" eaLnBrk="0" fontAlgn="base" hangingPunct="0">
              <a:spcBef>
                <a:spcPct val="25000"/>
              </a:spcBef>
              <a:spcAft>
                <a:spcPct val="0"/>
              </a:spcAft>
              <a:buClr>
                <a:srgbClr val="FFFF66"/>
              </a:buClr>
              <a:buSzPct val="62000"/>
              <a:buFont typeface="Wingdings" pitchFamily="2" charset="2"/>
              <a:buChar char="t"/>
              <a:defRPr sz="3200">
                <a:solidFill>
                  <a:srgbClr val="FFFFFF"/>
                </a:solidFill>
                <a:effectLst>
                  <a:outerShdw blurRad="38100" dist="38100" dir="2700000" algn="tl">
                    <a:srgbClr val="000000"/>
                  </a:outerShdw>
                </a:effectLst>
                <a:latin typeface="+mn-lt"/>
              </a:defRPr>
            </a:lvl6pPr>
            <a:lvl7pPr marL="3041650" indent="-288925" algn="l" rtl="0" eaLnBrk="0" fontAlgn="base" hangingPunct="0">
              <a:spcBef>
                <a:spcPct val="25000"/>
              </a:spcBef>
              <a:spcAft>
                <a:spcPct val="0"/>
              </a:spcAft>
              <a:buClr>
                <a:srgbClr val="FFFF66"/>
              </a:buClr>
              <a:buSzPct val="62000"/>
              <a:buFont typeface="Wingdings" pitchFamily="2" charset="2"/>
              <a:buChar char="t"/>
              <a:defRPr sz="3200">
                <a:solidFill>
                  <a:srgbClr val="FFFFFF"/>
                </a:solidFill>
                <a:effectLst>
                  <a:outerShdw blurRad="38100" dist="38100" dir="2700000" algn="tl">
                    <a:srgbClr val="000000"/>
                  </a:outerShdw>
                </a:effectLst>
                <a:latin typeface="+mn-lt"/>
              </a:defRPr>
            </a:lvl7pPr>
            <a:lvl8pPr marL="3498850" indent="-288925" algn="l" rtl="0" eaLnBrk="0" fontAlgn="base" hangingPunct="0">
              <a:spcBef>
                <a:spcPct val="25000"/>
              </a:spcBef>
              <a:spcAft>
                <a:spcPct val="0"/>
              </a:spcAft>
              <a:buClr>
                <a:srgbClr val="FFFF66"/>
              </a:buClr>
              <a:buSzPct val="62000"/>
              <a:buFont typeface="Wingdings" pitchFamily="2" charset="2"/>
              <a:buChar char="t"/>
              <a:defRPr sz="3200">
                <a:solidFill>
                  <a:srgbClr val="FFFFFF"/>
                </a:solidFill>
                <a:effectLst>
                  <a:outerShdw blurRad="38100" dist="38100" dir="2700000" algn="tl">
                    <a:srgbClr val="000000"/>
                  </a:outerShdw>
                </a:effectLst>
                <a:latin typeface="+mn-lt"/>
              </a:defRPr>
            </a:lvl8pPr>
            <a:lvl9pPr marL="3956050" indent="-288925" algn="l" rtl="0" eaLnBrk="0" fontAlgn="base" hangingPunct="0">
              <a:spcBef>
                <a:spcPct val="25000"/>
              </a:spcBef>
              <a:spcAft>
                <a:spcPct val="0"/>
              </a:spcAft>
              <a:buClr>
                <a:srgbClr val="FFFF66"/>
              </a:buClr>
              <a:buSzPct val="62000"/>
              <a:buFont typeface="Wingdings" pitchFamily="2" charset="2"/>
              <a:buChar char="t"/>
              <a:defRPr sz="3200">
                <a:solidFill>
                  <a:srgbClr val="FFFFFF"/>
                </a:solidFill>
                <a:effectLst>
                  <a:outerShdw blurRad="38100" dist="38100" dir="2700000" algn="tl">
                    <a:srgbClr val="000000"/>
                  </a:outerShdw>
                </a:effectLst>
                <a:latin typeface="+mn-lt"/>
              </a:defRPr>
            </a:lvl9pPr>
          </a:lstStyle>
          <a:p>
            <a:pPr marL="406400" marR="0" lvl="0" indent="-406400" algn="l" defTabSz="914400" rtl="0" eaLnBrk="0" fontAlgn="base" latinLnBrk="0" hangingPunct="0">
              <a:lnSpc>
                <a:spcPct val="100000"/>
              </a:lnSpc>
              <a:spcBef>
                <a:spcPct val="50000"/>
              </a:spcBef>
              <a:spcAft>
                <a:spcPct val="0"/>
              </a:spcAft>
              <a:buClr>
                <a:srgbClr val="FFFF66"/>
              </a:buClr>
              <a:buSzPct val="62000"/>
              <a:buFont typeface="Wingdings" panose="05000000000000000000" pitchFamily="2" charset="2"/>
              <a:buChar char="t"/>
              <a:tabLst/>
              <a:defRPr/>
            </a:pPr>
            <a:endParaRPr kumimoji="0" lang="he-IL"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Times New Roman"/>
              <a:ea typeface="+mn-ea"/>
              <a:cs typeface="+mn-cs"/>
            </a:endParaRPr>
          </a:p>
        </p:txBody>
      </p:sp>
      <p:pic>
        <p:nvPicPr>
          <p:cNvPr id="13" name="Picture 2" descr="D:\User\Documents\NovellusDx literature\signaling\0.jpg"/>
          <p:cNvPicPr>
            <a:picLocks noChangeAspect="1" noChangeArrowheads="1"/>
          </p:cNvPicPr>
          <p:nvPr/>
        </p:nvPicPr>
        <p:blipFill>
          <a:blip r:embed="rId3">
            <a:extLst>
              <a:ext uri="{28A0092B-C50C-407E-A947-70E740481C1C}">
                <a14:useLocalDpi xmlns:a14="http://schemas.microsoft.com/office/drawing/2010/main" val="0"/>
              </a:ext>
            </a:extLst>
          </a:blip>
          <a:srcRect l="10243"/>
          <a:stretch>
            <a:fillRect/>
          </a:stretch>
        </p:blipFill>
        <p:spPr bwMode="auto">
          <a:xfrm>
            <a:off x="711200" y="1701800"/>
            <a:ext cx="6983413"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6459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76372" y="162535"/>
            <a:ext cx="8229600"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1" eaLnBrk="0" fontAlgn="base" hangingPunct="0">
              <a:spcBef>
                <a:spcPct val="0"/>
              </a:spcBef>
              <a:spcAft>
                <a:spcPct val="0"/>
              </a:spcAft>
              <a:defRPr sz="4400" kern="1200">
                <a:solidFill>
                  <a:schemeClr val="tx1"/>
                </a:solidFill>
                <a:latin typeface="+mj-lt"/>
                <a:ea typeface="+mj-ea"/>
                <a:cs typeface="Arial" pitchFamily="34" charset="0"/>
              </a:defRPr>
            </a:lvl1pPr>
            <a:lvl2pPr algn="ctr" rtl="1" eaLnBrk="0" fontAlgn="base" hangingPunct="0">
              <a:spcBef>
                <a:spcPct val="0"/>
              </a:spcBef>
              <a:spcAft>
                <a:spcPct val="0"/>
              </a:spcAft>
              <a:defRPr sz="4400">
                <a:solidFill>
                  <a:schemeClr val="tx1"/>
                </a:solidFill>
                <a:latin typeface="Calibri" pitchFamily="34" charset="0"/>
                <a:cs typeface="Arial" pitchFamily="34" charset="0"/>
              </a:defRPr>
            </a:lvl2pPr>
            <a:lvl3pPr algn="ctr" rtl="1" eaLnBrk="0" fontAlgn="base" hangingPunct="0">
              <a:spcBef>
                <a:spcPct val="0"/>
              </a:spcBef>
              <a:spcAft>
                <a:spcPct val="0"/>
              </a:spcAft>
              <a:defRPr sz="4400">
                <a:solidFill>
                  <a:schemeClr val="tx1"/>
                </a:solidFill>
                <a:latin typeface="Calibri" pitchFamily="34" charset="0"/>
                <a:cs typeface="Arial" pitchFamily="34" charset="0"/>
              </a:defRPr>
            </a:lvl3pPr>
            <a:lvl4pPr algn="ctr" rtl="1" eaLnBrk="0" fontAlgn="base" hangingPunct="0">
              <a:spcBef>
                <a:spcPct val="0"/>
              </a:spcBef>
              <a:spcAft>
                <a:spcPct val="0"/>
              </a:spcAft>
              <a:defRPr sz="4400">
                <a:solidFill>
                  <a:schemeClr val="tx1"/>
                </a:solidFill>
                <a:latin typeface="Calibri" pitchFamily="34" charset="0"/>
                <a:cs typeface="Arial" pitchFamily="34" charset="0"/>
              </a:defRPr>
            </a:lvl4pPr>
            <a:lvl5pPr algn="ctr" rtl="1" eaLnBrk="0" fontAlgn="base" hangingPunct="0">
              <a:spcBef>
                <a:spcPct val="0"/>
              </a:spcBef>
              <a:spcAft>
                <a:spcPct val="0"/>
              </a:spcAft>
              <a:defRPr sz="4400">
                <a:solidFill>
                  <a:schemeClr val="tx1"/>
                </a:solidFill>
                <a:latin typeface="Calibri" pitchFamily="34" charset="0"/>
                <a:cs typeface="Arial" pitchFamily="34" charset="0"/>
              </a:defRPr>
            </a:lvl5pPr>
            <a:lvl6pPr marL="457200" algn="ctr" rtl="1" fontAlgn="base">
              <a:spcBef>
                <a:spcPct val="0"/>
              </a:spcBef>
              <a:spcAft>
                <a:spcPct val="0"/>
              </a:spcAft>
              <a:defRPr sz="4400">
                <a:solidFill>
                  <a:schemeClr val="tx1"/>
                </a:solidFill>
                <a:latin typeface="Calibri" pitchFamily="34" charset="0"/>
                <a:cs typeface="Arial" pitchFamily="34" charset="0"/>
              </a:defRPr>
            </a:lvl6pPr>
            <a:lvl7pPr marL="914400" algn="ctr" rtl="1" fontAlgn="base">
              <a:spcBef>
                <a:spcPct val="0"/>
              </a:spcBef>
              <a:spcAft>
                <a:spcPct val="0"/>
              </a:spcAft>
              <a:defRPr sz="4400">
                <a:solidFill>
                  <a:schemeClr val="tx1"/>
                </a:solidFill>
                <a:latin typeface="Calibri" pitchFamily="34" charset="0"/>
                <a:cs typeface="Arial" pitchFamily="34" charset="0"/>
              </a:defRPr>
            </a:lvl7pPr>
            <a:lvl8pPr marL="1371600" algn="ctr" rtl="1" fontAlgn="base">
              <a:spcBef>
                <a:spcPct val="0"/>
              </a:spcBef>
              <a:spcAft>
                <a:spcPct val="0"/>
              </a:spcAft>
              <a:defRPr sz="4400">
                <a:solidFill>
                  <a:schemeClr val="tx1"/>
                </a:solidFill>
                <a:latin typeface="Calibri" pitchFamily="34" charset="0"/>
                <a:cs typeface="Arial" pitchFamily="34" charset="0"/>
              </a:defRPr>
            </a:lvl8pPr>
            <a:lvl9pPr marL="1828800" algn="ctr" rtl="1" fontAlgn="base">
              <a:spcBef>
                <a:spcPct val="0"/>
              </a:spcBef>
              <a:spcAft>
                <a:spcPct val="0"/>
              </a:spcAft>
              <a:defRPr sz="4400">
                <a:solidFill>
                  <a:schemeClr val="tx1"/>
                </a:solidFill>
                <a:latin typeface="Calibri" pitchFamily="34" charset="0"/>
                <a:cs typeface="Arial" pitchFamily="34" charset="0"/>
              </a:defRPr>
            </a:lvl9p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en-US" altLang="he-IL" sz="4000" b="0" i="0" u="none" strike="noStrike" kern="1200" cap="none" spc="0" normalizeH="0" baseline="0" noProof="0" dirty="0">
                <a:ln>
                  <a:noFill/>
                </a:ln>
                <a:solidFill>
                  <a:srgbClr val="00279F"/>
                </a:solidFill>
                <a:effectLst/>
                <a:uLnTx/>
                <a:uFillTx/>
                <a:latin typeface="Calibri"/>
                <a:ea typeface="+mj-ea"/>
              </a:rPr>
              <a:t>Tough Decisions </a:t>
            </a:r>
            <a:endParaRPr kumimoji="0" lang="he-IL" altLang="he-IL" sz="4000" b="0" i="0" u="none" strike="noStrike" kern="1200" cap="none" spc="0" normalizeH="0" baseline="0" noProof="0" dirty="0">
              <a:ln>
                <a:noFill/>
              </a:ln>
              <a:solidFill>
                <a:srgbClr val="00279F"/>
              </a:solidFill>
              <a:effectLst/>
              <a:uLnTx/>
              <a:uFillTx/>
              <a:latin typeface="Calibri"/>
              <a:ea typeface="+mj-ea"/>
              <a:cs typeface="Times New Roman" panose="02020603050405020304" pitchFamily="18" charset="0"/>
            </a:endParaRPr>
          </a:p>
        </p:txBody>
      </p:sp>
      <p:pic>
        <p:nvPicPr>
          <p:cNvPr id="9"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9888" y="1060450"/>
            <a:ext cx="8229600"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pic>
        <p:nvPicPr>
          <p:cNvPr id="10"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4300" y="3186113"/>
            <a:ext cx="910590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32132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 name="TextBox 11"/>
          <p:cNvSpPr txBox="1"/>
          <p:nvPr/>
        </p:nvSpPr>
        <p:spPr>
          <a:xfrm>
            <a:off x="1162529" y="207818"/>
            <a:ext cx="6629400" cy="553998"/>
          </a:xfrm>
          <a:prstGeom prst="rect">
            <a:avLst/>
          </a:prstGeom>
          <a:noFill/>
        </p:spPr>
        <p:txBody>
          <a:bodyPr wrap="square" rtlCol="0" anchor="t" anchorCtr="0">
            <a:spAutoFit/>
          </a:body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alibri"/>
                <a:ea typeface="ＭＳ Ｐゴシック" charset="0"/>
                <a:cs typeface="Arial" charset="0"/>
              </a:rPr>
              <a:t>Interactive Mini-Roundtables</a:t>
            </a:r>
          </a:p>
        </p:txBody>
      </p:sp>
      <p:sp>
        <p:nvSpPr>
          <p:cNvPr id="2" name="TextBox 1"/>
          <p:cNvSpPr txBox="1"/>
          <p:nvPr/>
        </p:nvSpPr>
        <p:spPr>
          <a:xfrm>
            <a:off x="1513440" y="2190541"/>
            <a:ext cx="184731" cy="461665"/>
          </a:xfrm>
          <a:prstGeom prst="rect">
            <a:avLst/>
          </a:prstGeom>
          <a:noFill/>
        </p:spPr>
        <p:txBody>
          <a:bodyPr wrap="none" rtlCol="0">
            <a:spAutoFit/>
          </a:bodyPr>
          <a:lstStyle/>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Arial" panose="020B0604020202020204" pitchFamily="34" charset="0"/>
            </a:endParaRPr>
          </a:p>
        </p:txBody>
      </p:sp>
      <p:sp>
        <p:nvSpPr>
          <p:cNvPr id="3" name="TextBox 2"/>
          <p:cNvSpPr txBox="1"/>
          <p:nvPr/>
        </p:nvSpPr>
        <p:spPr>
          <a:xfrm>
            <a:off x="155750" y="1290376"/>
            <a:ext cx="4670522" cy="4770537"/>
          </a:xfrm>
          <a:prstGeom prst="rect">
            <a:avLst/>
          </a:prstGeom>
          <a:noFill/>
        </p:spPr>
        <p:txBody>
          <a:bodyPr wrap="square" rtlCol="0">
            <a:spAutoFit/>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279F"/>
                </a:solidFill>
                <a:effectLst/>
                <a:uLnTx/>
                <a:uFillTx/>
                <a:latin typeface="Calibri"/>
                <a:ea typeface="+mn-ea"/>
                <a:cs typeface="Arial" panose="020B0604020202020204" pitchFamily="34" charset="0"/>
              </a:rPr>
              <a:t>Case Management Session #1 - Lung Cancer</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Moderator: Prof. Peled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Byoung</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Chul</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Cho, MD,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Terence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Aik</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Huang Tan, MD, MSc </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Iain Tan, MBBS, MRCP (UK),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Chen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Zhi</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Xiong</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Yew Oo Tan, MD</a:t>
            </a:r>
            <a:endPar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a:t>
            </a:r>
          </a:p>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279F"/>
                </a:solidFill>
                <a:effectLst/>
                <a:uLnTx/>
                <a:uFillTx/>
                <a:latin typeface="Calibri"/>
                <a:ea typeface="+mn-ea"/>
                <a:cs typeface="Arial" panose="020B0604020202020204" pitchFamily="34" charset="0"/>
              </a:rPr>
              <a:t>Case Management Session #2 - Breast Cancer</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Moderator: Prof. Dent </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David SP Tan, BSc(Hons), MBBS(Hons)(London),   </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Marius Sudol,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Thomas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Yau</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MD, MBBS</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Hyun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Cheol</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Chung, MD </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Paul Mainwaring, MBBS, FRACP </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a:t>
            </a:r>
          </a:p>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6" name="TextBox 5"/>
          <p:cNvSpPr txBox="1"/>
          <p:nvPr/>
        </p:nvSpPr>
        <p:spPr>
          <a:xfrm>
            <a:off x="4806804" y="1280596"/>
            <a:ext cx="4263848" cy="4524315"/>
          </a:xfrm>
          <a:prstGeom prst="rect">
            <a:avLst/>
          </a:prstGeom>
          <a:noFill/>
        </p:spPr>
        <p:txBody>
          <a:bodyPr wrap="square" rtlCol="0">
            <a:spAutoFit/>
          </a:bodyPr>
          <a:lstStyle/>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279F"/>
                </a:solidFill>
                <a:effectLst/>
                <a:uLnTx/>
                <a:uFillTx/>
                <a:latin typeface="Calibri"/>
                <a:ea typeface="+mn-ea"/>
                <a:cs typeface="Arial" panose="020B0604020202020204" pitchFamily="34" charset="0"/>
              </a:rPr>
              <a:t>Case Management Session #3 - Tumor of Unknown Etiology</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Moderators: Prof. Lung and Dr. Pang</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Sun Young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Rha</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MD,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Caroline G.L. Lee,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Yung-</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Jue</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Bang, MD,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Ong Choon Kiat,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Gwo</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Yaw Ho, MBChB,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Bsc</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(Hon), FRACP</a:t>
            </a:r>
          </a:p>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279F"/>
                </a:solidFill>
                <a:effectLst/>
                <a:uLnTx/>
                <a:uFillTx/>
                <a:latin typeface="Calibri"/>
                <a:ea typeface="+mn-ea"/>
                <a:cs typeface="Arial" panose="020B0604020202020204" pitchFamily="34" charset="0"/>
              </a:rPr>
              <a:t>Case Management Session #4 - Lung Cancer</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Moderator: Prof. Yang</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Yilong</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Wu, MD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a:t>
            </a:r>
            <a:r>
              <a:rPr kumimoji="0" lang="en-US" sz="1600" b="0" i="0" u="none" strike="noStrike" kern="1200" cap="none" spc="0" normalizeH="0" baseline="0" noProof="0" dirty="0" err="1">
                <a:ln>
                  <a:noFill/>
                </a:ln>
                <a:solidFill>
                  <a:prstClr val="black"/>
                </a:solidFill>
                <a:effectLst/>
                <a:uLnTx/>
                <a:uFillTx/>
                <a:latin typeface="Calibri"/>
                <a:ea typeface="+mn-ea"/>
                <a:cs typeface="Arial" panose="020B0604020202020204" pitchFamily="34" charset="0"/>
              </a:rPr>
              <a:t>Xuchao</a:t>
            </a: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Zhang, MD,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Mei-Wang Casey, MD,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Qiang Yu, PhD</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Han Ming Shen, MD, PhD   </a:t>
            </a:r>
          </a:p>
          <a:p>
            <a:pPr marL="0" marR="0" lvl="0" indent="0" algn="l" defTabSz="914400" rtl="1"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a:t>
            </a:r>
          </a:p>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4" name="TextBox 3"/>
          <p:cNvSpPr txBox="1"/>
          <p:nvPr/>
        </p:nvSpPr>
        <p:spPr>
          <a:xfrm>
            <a:off x="1162529" y="6020215"/>
            <a:ext cx="184731" cy="461665"/>
          </a:xfrm>
          <a:prstGeom prst="rect">
            <a:avLst/>
          </a:prstGeom>
          <a:noFill/>
        </p:spPr>
        <p:txBody>
          <a:bodyPr wrap="none" rtlCol="0">
            <a:spAutoFit/>
          </a:bodyPr>
          <a:lstStyle/>
          <a:p>
            <a:pPr marL="0" marR="0" lvl="0" indent="0" algn="l" defTabSz="914400" rtl="1"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772844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1134443" y="157282"/>
            <a:ext cx="7552357"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1" anchor="ctr" anchorCtr="0" compatLnSpc="1">
            <a:prstTxWarp prst="textNoShape">
              <a:avLst/>
            </a:prstTxWarp>
            <a:normAutofit fontScale="90000" lnSpcReduction="20000"/>
          </a:bodyPr>
          <a:lstStyle>
            <a:lvl1pPr algn="ctr" rtl="1" eaLnBrk="0" fontAlgn="base" hangingPunct="0">
              <a:spcBef>
                <a:spcPct val="0"/>
              </a:spcBef>
              <a:spcAft>
                <a:spcPct val="0"/>
              </a:spcAft>
              <a:defRPr sz="4400" kern="1200">
                <a:solidFill>
                  <a:schemeClr val="tx1"/>
                </a:solidFill>
                <a:latin typeface="+mj-lt"/>
                <a:ea typeface="+mj-ea"/>
                <a:cs typeface="Arial" pitchFamily="34" charset="0"/>
              </a:defRPr>
            </a:lvl1pPr>
            <a:lvl2pPr algn="ctr" rtl="1" eaLnBrk="0" fontAlgn="base" hangingPunct="0">
              <a:spcBef>
                <a:spcPct val="0"/>
              </a:spcBef>
              <a:spcAft>
                <a:spcPct val="0"/>
              </a:spcAft>
              <a:defRPr sz="4400">
                <a:solidFill>
                  <a:schemeClr val="tx1"/>
                </a:solidFill>
                <a:latin typeface="Calibri" pitchFamily="34" charset="0"/>
                <a:cs typeface="Arial" pitchFamily="34" charset="0"/>
              </a:defRPr>
            </a:lvl2pPr>
            <a:lvl3pPr algn="ctr" rtl="1" eaLnBrk="0" fontAlgn="base" hangingPunct="0">
              <a:spcBef>
                <a:spcPct val="0"/>
              </a:spcBef>
              <a:spcAft>
                <a:spcPct val="0"/>
              </a:spcAft>
              <a:defRPr sz="4400">
                <a:solidFill>
                  <a:schemeClr val="tx1"/>
                </a:solidFill>
                <a:latin typeface="Calibri" pitchFamily="34" charset="0"/>
                <a:cs typeface="Arial" pitchFamily="34" charset="0"/>
              </a:defRPr>
            </a:lvl3pPr>
            <a:lvl4pPr algn="ctr" rtl="1" eaLnBrk="0" fontAlgn="base" hangingPunct="0">
              <a:spcBef>
                <a:spcPct val="0"/>
              </a:spcBef>
              <a:spcAft>
                <a:spcPct val="0"/>
              </a:spcAft>
              <a:defRPr sz="4400">
                <a:solidFill>
                  <a:schemeClr val="tx1"/>
                </a:solidFill>
                <a:latin typeface="Calibri" pitchFamily="34" charset="0"/>
                <a:cs typeface="Arial" pitchFamily="34" charset="0"/>
              </a:defRPr>
            </a:lvl4pPr>
            <a:lvl5pPr algn="ctr" rtl="1" eaLnBrk="0" fontAlgn="base" hangingPunct="0">
              <a:spcBef>
                <a:spcPct val="0"/>
              </a:spcBef>
              <a:spcAft>
                <a:spcPct val="0"/>
              </a:spcAft>
              <a:defRPr sz="4400">
                <a:solidFill>
                  <a:schemeClr val="tx1"/>
                </a:solidFill>
                <a:latin typeface="Calibri" pitchFamily="34" charset="0"/>
                <a:cs typeface="Arial" pitchFamily="34" charset="0"/>
              </a:defRPr>
            </a:lvl5pPr>
            <a:lvl6pPr marL="457200" algn="ctr" rtl="1" fontAlgn="base">
              <a:spcBef>
                <a:spcPct val="0"/>
              </a:spcBef>
              <a:spcAft>
                <a:spcPct val="0"/>
              </a:spcAft>
              <a:defRPr sz="4400">
                <a:solidFill>
                  <a:schemeClr val="tx1"/>
                </a:solidFill>
                <a:latin typeface="Calibri" pitchFamily="34" charset="0"/>
                <a:cs typeface="Arial" pitchFamily="34" charset="0"/>
              </a:defRPr>
            </a:lvl6pPr>
            <a:lvl7pPr marL="914400" algn="ctr" rtl="1" fontAlgn="base">
              <a:spcBef>
                <a:spcPct val="0"/>
              </a:spcBef>
              <a:spcAft>
                <a:spcPct val="0"/>
              </a:spcAft>
              <a:defRPr sz="4400">
                <a:solidFill>
                  <a:schemeClr val="tx1"/>
                </a:solidFill>
                <a:latin typeface="Calibri" pitchFamily="34" charset="0"/>
                <a:cs typeface="Arial" pitchFamily="34" charset="0"/>
              </a:defRPr>
            </a:lvl7pPr>
            <a:lvl8pPr marL="1371600" algn="ctr" rtl="1" fontAlgn="base">
              <a:spcBef>
                <a:spcPct val="0"/>
              </a:spcBef>
              <a:spcAft>
                <a:spcPct val="0"/>
              </a:spcAft>
              <a:defRPr sz="4400">
                <a:solidFill>
                  <a:schemeClr val="tx1"/>
                </a:solidFill>
                <a:latin typeface="Calibri" pitchFamily="34" charset="0"/>
                <a:cs typeface="Arial" pitchFamily="34" charset="0"/>
              </a:defRPr>
            </a:lvl8pPr>
            <a:lvl9pPr marL="1828800" algn="ctr" rtl="1" fontAlgn="base">
              <a:spcBef>
                <a:spcPct val="0"/>
              </a:spcBef>
              <a:spcAft>
                <a:spcPct val="0"/>
              </a:spcAft>
              <a:defRPr sz="4400">
                <a:solidFill>
                  <a:schemeClr val="tx1"/>
                </a:solidFill>
                <a:latin typeface="Calibri" pitchFamily="34" charset="0"/>
                <a:cs typeface="Arial" pitchFamily="34" charset="0"/>
              </a:defRPr>
            </a:lvl9pPr>
          </a:lstStyle>
          <a:p>
            <a:pPr eaLnBrk="1" fontAlgn="auto" hangingPunct="1">
              <a:spcAft>
                <a:spcPts val="0"/>
              </a:spcAft>
              <a:defRPr/>
            </a:pPr>
            <a:r>
              <a:rPr lang="en-US" dirty="0">
                <a:solidFill>
                  <a:srgbClr val="00279F"/>
                </a:solidFill>
                <a:ea typeface="ＭＳ Ｐゴシック" charset="0"/>
                <a:cs typeface="+mj-cs"/>
              </a:rPr>
              <a:t>Stick to Guidelines (1</a:t>
            </a:r>
            <a:r>
              <a:rPr lang="en-US" baseline="30000" dirty="0">
                <a:solidFill>
                  <a:srgbClr val="00279F"/>
                </a:solidFill>
                <a:ea typeface="ＭＳ Ｐゴシック" charset="0"/>
                <a:cs typeface="+mj-cs"/>
              </a:rPr>
              <a:t>st</a:t>
            </a:r>
            <a:r>
              <a:rPr lang="en-US" dirty="0">
                <a:solidFill>
                  <a:srgbClr val="00279F"/>
                </a:solidFill>
                <a:ea typeface="ＭＳ Ｐゴシック" charset="0"/>
                <a:cs typeface="+mj-cs"/>
              </a:rPr>
              <a:t> Line)</a:t>
            </a:r>
          </a:p>
        </p:txBody>
      </p:sp>
      <p:pic>
        <p:nvPicPr>
          <p:cNvPr id="11"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l="12917" t="8916" r="25000" b="36821"/>
          <a:stretch>
            <a:fillRect/>
          </a:stretch>
        </p:blipFill>
        <p:spPr bwMode="auto">
          <a:xfrm>
            <a:off x="36513" y="1371600"/>
            <a:ext cx="8650287"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904793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1134443" y="157282"/>
            <a:ext cx="7552357"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1" anchor="ctr" anchorCtr="0" compatLnSpc="1">
            <a:prstTxWarp prst="textNoShape">
              <a:avLst/>
            </a:prstTxWarp>
            <a:normAutofit fontScale="90000" lnSpcReduction="20000"/>
          </a:bodyPr>
          <a:lstStyle>
            <a:lvl1pPr algn="ctr" rtl="1" eaLnBrk="0" fontAlgn="base" hangingPunct="0">
              <a:spcBef>
                <a:spcPct val="0"/>
              </a:spcBef>
              <a:spcAft>
                <a:spcPct val="0"/>
              </a:spcAft>
              <a:defRPr sz="4400" kern="1200">
                <a:solidFill>
                  <a:schemeClr val="tx1"/>
                </a:solidFill>
                <a:latin typeface="+mj-lt"/>
                <a:ea typeface="+mj-ea"/>
                <a:cs typeface="Arial" pitchFamily="34" charset="0"/>
              </a:defRPr>
            </a:lvl1pPr>
            <a:lvl2pPr algn="ctr" rtl="1" eaLnBrk="0" fontAlgn="base" hangingPunct="0">
              <a:spcBef>
                <a:spcPct val="0"/>
              </a:spcBef>
              <a:spcAft>
                <a:spcPct val="0"/>
              </a:spcAft>
              <a:defRPr sz="4400">
                <a:solidFill>
                  <a:schemeClr val="tx1"/>
                </a:solidFill>
                <a:latin typeface="Calibri" pitchFamily="34" charset="0"/>
                <a:cs typeface="Arial" pitchFamily="34" charset="0"/>
              </a:defRPr>
            </a:lvl2pPr>
            <a:lvl3pPr algn="ctr" rtl="1" eaLnBrk="0" fontAlgn="base" hangingPunct="0">
              <a:spcBef>
                <a:spcPct val="0"/>
              </a:spcBef>
              <a:spcAft>
                <a:spcPct val="0"/>
              </a:spcAft>
              <a:defRPr sz="4400">
                <a:solidFill>
                  <a:schemeClr val="tx1"/>
                </a:solidFill>
                <a:latin typeface="Calibri" pitchFamily="34" charset="0"/>
                <a:cs typeface="Arial" pitchFamily="34" charset="0"/>
              </a:defRPr>
            </a:lvl3pPr>
            <a:lvl4pPr algn="ctr" rtl="1" eaLnBrk="0" fontAlgn="base" hangingPunct="0">
              <a:spcBef>
                <a:spcPct val="0"/>
              </a:spcBef>
              <a:spcAft>
                <a:spcPct val="0"/>
              </a:spcAft>
              <a:defRPr sz="4400">
                <a:solidFill>
                  <a:schemeClr val="tx1"/>
                </a:solidFill>
                <a:latin typeface="Calibri" pitchFamily="34" charset="0"/>
                <a:cs typeface="Arial" pitchFamily="34" charset="0"/>
              </a:defRPr>
            </a:lvl4pPr>
            <a:lvl5pPr algn="ctr" rtl="1" eaLnBrk="0" fontAlgn="base" hangingPunct="0">
              <a:spcBef>
                <a:spcPct val="0"/>
              </a:spcBef>
              <a:spcAft>
                <a:spcPct val="0"/>
              </a:spcAft>
              <a:defRPr sz="4400">
                <a:solidFill>
                  <a:schemeClr val="tx1"/>
                </a:solidFill>
                <a:latin typeface="Calibri" pitchFamily="34" charset="0"/>
                <a:cs typeface="Arial" pitchFamily="34" charset="0"/>
              </a:defRPr>
            </a:lvl5pPr>
            <a:lvl6pPr marL="457200" algn="ctr" rtl="1" fontAlgn="base">
              <a:spcBef>
                <a:spcPct val="0"/>
              </a:spcBef>
              <a:spcAft>
                <a:spcPct val="0"/>
              </a:spcAft>
              <a:defRPr sz="4400">
                <a:solidFill>
                  <a:schemeClr val="tx1"/>
                </a:solidFill>
                <a:latin typeface="Calibri" pitchFamily="34" charset="0"/>
                <a:cs typeface="Arial" pitchFamily="34" charset="0"/>
              </a:defRPr>
            </a:lvl6pPr>
            <a:lvl7pPr marL="914400" algn="ctr" rtl="1" fontAlgn="base">
              <a:spcBef>
                <a:spcPct val="0"/>
              </a:spcBef>
              <a:spcAft>
                <a:spcPct val="0"/>
              </a:spcAft>
              <a:defRPr sz="4400">
                <a:solidFill>
                  <a:schemeClr val="tx1"/>
                </a:solidFill>
                <a:latin typeface="Calibri" pitchFamily="34" charset="0"/>
                <a:cs typeface="Arial" pitchFamily="34" charset="0"/>
              </a:defRPr>
            </a:lvl7pPr>
            <a:lvl8pPr marL="1371600" algn="ctr" rtl="1" fontAlgn="base">
              <a:spcBef>
                <a:spcPct val="0"/>
              </a:spcBef>
              <a:spcAft>
                <a:spcPct val="0"/>
              </a:spcAft>
              <a:defRPr sz="4400">
                <a:solidFill>
                  <a:schemeClr val="tx1"/>
                </a:solidFill>
                <a:latin typeface="Calibri" pitchFamily="34" charset="0"/>
                <a:cs typeface="Arial" pitchFamily="34" charset="0"/>
              </a:defRPr>
            </a:lvl8pPr>
            <a:lvl9pPr marL="1828800" algn="ctr" rtl="1" fontAlgn="base">
              <a:spcBef>
                <a:spcPct val="0"/>
              </a:spcBef>
              <a:spcAft>
                <a:spcPct val="0"/>
              </a:spcAft>
              <a:defRPr sz="4400">
                <a:solidFill>
                  <a:schemeClr val="tx1"/>
                </a:solidFill>
                <a:latin typeface="Calibri" pitchFamily="34" charset="0"/>
                <a:cs typeface="Arial" pitchFamily="34" charset="0"/>
              </a:defRPr>
            </a:lvl9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rgbClr val="00279F"/>
                </a:solidFill>
                <a:effectLst/>
                <a:uLnTx/>
                <a:uFillTx/>
                <a:latin typeface="Calibri"/>
                <a:ea typeface="ＭＳ Ｐゴシック" charset="0"/>
                <a:cs typeface="Arial" pitchFamily="34" charset="0"/>
              </a:rPr>
              <a:t>And…Use Databases</a:t>
            </a:r>
          </a:p>
        </p:txBody>
      </p:sp>
      <p:sp>
        <p:nvSpPr>
          <p:cNvPr id="5" name="Content Placeholder 2"/>
          <p:cNvSpPr txBox="1">
            <a:spLocks/>
          </p:cNvSpPr>
          <p:nvPr/>
        </p:nvSpPr>
        <p:spPr bwMode="auto">
          <a:xfrm>
            <a:off x="1787236" y="1649098"/>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1" i="0" u="none" strike="noStrike" kern="1200" cap="none" spc="0" normalizeH="0" baseline="0" noProof="0" dirty="0">
                <a:ln>
                  <a:noFill/>
                </a:ln>
                <a:solidFill>
                  <a:srgbClr val="800000"/>
                </a:solidFill>
                <a:effectLst/>
                <a:uLnTx/>
                <a:uFillTx/>
                <a:latin typeface="Calibri"/>
                <a:ea typeface="+mn-ea"/>
                <a:cs typeface="+mn-cs"/>
              </a:rPr>
              <a:t>COSMIC</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1" i="0" u="none" strike="noStrike" kern="1200" cap="none" spc="0" normalizeH="0" baseline="0" noProof="0" dirty="0" err="1">
                <a:ln>
                  <a:noFill/>
                </a:ln>
                <a:solidFill>
                  <a:srgbClr val="800000"/>
                </a:solidFill>
                <a:effectLst/>
                <a:uLnTx/>
                <a:uFillTx/>
                <a:latin typeface="Calibri"/>
                <a:ea typeface="+mn-ea"/>
                <a:cs typeface="+mn-cs"/>
              </a:rPr>
              <a:t>MyCancerGenome</a:t>
            </a:r>
            <a:endParaRPr kumimoji="0" lang="en-US" sz="3200" b="1" i="0" u="none" strike="noStrike" kern="1200" cap="none" spc="0" normalizeH="0" baseline="0" noProof="0" dirty="0">
              <a:ln>
                <a:noFill/>
              </a:ln>
              <a:solidFill>
                <a:srgbClr val="800000"/>
              </a:solidFill>
              <a:effectLst/>
              <a:uLnTx/>
              <a:uFillTx/>
              <a:latin typeface="Calibri"/>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a:ln>
                  <a:noFill/>
                </a:ln>
                <a:solidFill>
                  <a:sysClr val="windowText" lastClr="000000"/>
                </a:solidFill>
                <a:effectLst/>
                <a:uLnTx/>
                <a:uFillTx/>
                <a:latin typeface="Calibri"/>
                <a:ea typeface="+mn-ea"/>
                <a:cs typeface="+mn-cs"/>
              </a:rPr>
              <a:t>OMIM</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err="1">
                <a:ln>
                  <a:noFill/>
                </a:ln>
                <a:solidFill>
                  <a:sysClr val="windowText" lastClr="000000"/>
                </a:solidFill>
                <a:effectLst/>
                <a:uLnTx/>
                <a:uFillTx/>
                <a:latin typeface="Calibri"/>
                <a:ea typeface="+mn-ea"/>
                <a:cs typeface="+mn-cs"/>
              </a:rPr>
              <a:t>PharmGKB</a:t>
            </a: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err="1">
                <a:ln>
                  <a:noFill/>
                </a:ln>
                <a:solidFill>
                  <a:sysClr val="windowText" lastClr="000000"/>
                </a:solidFill>
                <a:effectLst/>
                <a:uLnTx/>
                <a:uFillTx/>
                <a:latin typeface="Calibri"/>
                <a:ea typeface="+mn-ea"/>
                <a:cs typeface="+mn-cs"/>
              </a:rPr>
              <a:t>DoCM</a:t>
            </a: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err="1">
                <a:ln>
                  <a:noFill/>
                </a:ln>
                <a:solidFill>
                  <a:sysClr val="windowText" lastClr="000000"/>
                </a:solidFill>
                <a:effectLst/>
                <a:uLnTx/>
                <a:uFillTx/>
                <a:latin typeface="Calibri"/>
                <a:ea typeface="+mn-ea"/>
                <a:cs typeface="+mn-cs"/>
              </a:rPr>
              <a:t>CIViC</a:t>
            </a: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err="1">
                <a:ln>
                  <a:noFill/>
                </a:ln>
                <a:solidFill>
                  <a:sysClr val="windowText" lastClr="000000"/>
                </a:solidFill>
                <a:effectLst/>
                <a:uLnTx/>
                <a:uFillTx/>
                <a:latin typeface="Calibri"/>
                <a:ea typeface="+mn-ea"/>
                <a:cs typeface="+mn-cs"/>
              </a:rPr>
              <a:t>DrugBank</a:t>
            </a: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2823274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p:cNvSpPr txBox="1">
            <a:spLocks/>
          </p:cNvSpPr>
          <p:nvPr/>
        </p:nvSpPr>
        <p:spPr bwMode="auto">
          <a:xfrm>
            <a:off x="682133"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he-IL" sz="4000" b="0" i="0" u="none" strike="noStrike" kern="1200" cap="none" spc="0" normalizeH="0" baseline="0" noProof="0" dirty="0">
                <a:ln>
                  <a:noFill/>
                </a:ln>
                <a:solidFill>
                  <a:srgbClr val="00279F"/>
                </a:solidFill>
                <a:effectLst/>
                <a:uLnTx/>
                <a:uFillTx/>
                <a:latin typeface="Calibri"/>
                <a:ea typeface="+mj-ea"/>
                <a:cs typeface="Times New Roman" panose="02020603050405020304" pitchFamily="18" charset="0"/>
              </a:rPr>
              <a:t>My Cancer Genome</a:t>
            </a:r>
          </a:p>
        </p:txBody>
      </p:sp>
      <p:pic>
        <p:nvPicPr>
          <p:cNvPr id="11" name="Content Placeholder 5" descr="Screen Shot 2016-05-15 at 7.47.22 PM.png"/>
          <p:cNvPicPr>
            <a:picLocks noChangeAspect="1"/>
          </p:cNvPicPr>
          <p:nvPr/>
        </p:nvPicPr>
        <p:blipFill>
          <a:blip r:embed="rId3" cstate="email">
            <a:extLst>
              <a:ext uri="{28A0092B-C50C-407E-A947-70E740481C1C}">
                <a14:useLocalDpi xmlns:a14="http://schemas.microsoft.com/office/drawing/2010/main" val="0"/>
              </a:ext>
            </a:extLst>
          </a:blip>
          <a:srcRect l="-40587" r="-40587"/>
          <a:stretch>
            <a:fillRect/>
          </a:stretch>
        </p:blipFill>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6"/>
          <p:cNvSpPr txBox="1">
            <a:spLocks noChangeArrowheads="1"/>
          </p:cNvSpPr>
          <p:nvPr/>
        </p:nvSpPr>
        <p:spPr bwMode="auto">
          <a:xfrm>
            <a:off x="5973763" y="6405563"/>
            <a:ext cx="3109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l" rtl="0">
              <a:spcBef>
                <a:spcPct val="0"/>
              </a:spcBef>
              <a:buFontTx/>
              <a:buNone/>
              <a:defRPr/>
            </a:pPr>
            <a:r>
              <a:rPr lang="en-US" altLang="he-IL" sz="1600">
                <a:solidFill>
                  <a:srgbClr val="000000"/>
                </a:solidFill>
                <a:ea typeface="ＭＳ Ｐゴシック" charset="0"/>
                <a:hlinkClick r:id="rId4"/>
              </a:rPr>
              <a:t>https://www.mycancergenome.org</a:t>
            </a:r>
            <a:endParaRPr lang="en-US" altLang="he-IL" sz="1600">
              <a:solidFill>
                <a:srgbClr val="000000"/>
              </a:solidFill>
              <a:ea typeface="ＭＳ Ｐゴシック" charset="0"/>
            </a:endParaRPr>
          </a:p>
        </p:txBody>
      </p:sp>
      <p:pic>
        <p:nvPicPr>
          <p:cNvPr id="13" name="Picture 7" descr="Screen Shot 2016-05-15 at 7.52.19 PM.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50825" y="1604963"/>
            <a:ext cx="1812925"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1651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bwMode="auto">
          <a:xfrm>
            <a:off x="963297" y="0"/>
            <a:ext cx="806334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he-IL" sz="2800" b="0" i="0" u="none" strike="noStrike" kern="1200" cap="none" spc="0" normalizeH="0" baseline="0" noProof="0" dirty="0">
                <a:ln>
                  <a:noFill/>
                </a:ln>
                <a:solidFill>
                  <a:srgbClr val="00279F"/>
                </a:solidFill>
                <a:effectLst/>
                <a:uLnTx/>
                <a:uFillTx/>
                <a:latin typeface="Calibri"/>
                <a:ea typeface="+mj-ea"/>
                <a:cs typeface="Times New Roman" panose="02020603050405020304" pitchFamily="18" charset="0"/>
              </a:rPr>
              <a:t>COSMIC – Catalogue of Somatic Mutations in Cancer</a:t>
            </a:r>
          </a:p>
        </p:txBody>
      </p:sp>
      <p:pic>
        <p:nvPicPr>
          <p:cNvPr id="15"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t="7346" r="5893"/>
          <a:stretch>
            <a:fillRect/>
          </a:stretch>
        </p:blipFill>
        <p:spPr bwMode="auto">
          <a:xfrm>
            <a:off x="1631950" y="1220788"/>
            <a:ext cx="6199188" cy="489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3"/>
          <p:cNvSpPr txBox="1">
            <a:spLocks noChangeArrowheads="1"/>
          </p:cNvSpPr>
          <p:nvPr/>
        </p:nvSpPr>
        <p:spPr bwMode="auto">
          <a:xfrm>
            <a:off x="6156325" y="6405563"/>
            <a:ext cx="29892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l" rtl="0">
              <a:spcBef>
                <a:spcPct val="0"/>
              </a:spcBef>
              <a:buFontTx/>
              <a:buNone/>
              <a:defRPr/>
            </a:pPr>
            <a:r>
              <a:rPr lang="en-US" altLang="he-IL" sz="1600">
                <a:solidFill>
                  <a:srgbClr val="000000"/>
                </a:solidFill>
                <a:ea typeface="ＭＳ Ｐゴシック" charset="0"/>
                <a:hlinkClick r:id="rId4"/>
              </a:rPr>
              <a:t>http://cancer.sanger.ac.uk/cosmic</a:t>
            </a:r>
            <a:endParaRPr lang="en-US" altLang="he-IL" sz="1600">
              <a:solidFill>
                <a:srgbClr val="000000"/>
              </a:solidFill>
              <a:ea typeface="ＭＳ Ｐゴシック" charset="0"/>
            </a:endParaRPr>
          </a:p>
        </p:txBody>
      </p:sp>
      <p:pic>
        <p:nvPicPr>
          <p:cNvPr id="17" name="Picture 4" descr="Screen Shot 2016-05-15 at 7.34.01 PM.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23850" y="1220788"/>
            <a:ext cx="16557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50595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42" name="מלבן 1"/>
          <p:cNvSpPr>
            <a:spLocks noChangeArrowheads="1"/>
          </p:cNvSpPr>
          <p:nvPr/>
        </p:nvSpPr>
        <p:spPr bwMode="auto">
          <a:xfrm>
            <a:off x="423863" y="962025"/>
            <a:ext cx="82296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he-IL" sz="6000" i="0" u="none" strike="noStrike" kern="1200" cap="none" spc="0" normalizeH="0" baseline="0" noProof="0" dirty="0">
                <a:ln>
                  <a:noFill/>
                </a:ln>
                <a:solidFill>
                  <a:srgbClr val="00279F"/>
                </a:solidFill>
                <a:effectLst/>
                <a:uLnTx/>
                <a:uFillTx/>
                <a:latin typeface="+mn-lt"/>
                <a:ea typeface="ＭＳ Ｐゴシック" charset="0"/>
                <a:cs typeface="Arial" panose="020B0604020202020204" pitchFamily="34" charset="0"/>
              </a:rPr>
              <a:t>Take Home Message</a:t>
            </a:r>
            <a:endParaRPr kumimoji="0" lang="he-IL" altLang="he-IL" sz="6000" i="0" u="none" strike="noStrike" kern="1200" cap="none" spc="0" normalizeH="0" baseline="0" noProof="0" dirty="0">
              <a:ln>
                <a:noFill/>
              </a:ln>
              <a:solidFill>
                <a:srgbClr val="00279F"/>
              </a:solidFill>
              <a:effectLst/>
              <a:uLnTx/>
              <a:uFillTx/>
              <a:latin typeface="+mn-lt"/>
              <a:ea typeface="ＭＳ Ｐゴシック" charset="0"/>
              <a:cs typeface="Arial" panose="020B0604020202020204" pitchFamily="34" charset="0"/>
            </a:endParaRPr>
          </a:p>
        </p:txBody>
      </p:sp>
      <p:sp>
        <p:nvSpPr>
          <p:cNvPr id="2" name="TextBox 1"/>
          <p:cNvSpPr txBox="1">
            <a:spLocks noChangeArrowheads="1"/>
          </p:cNvSpPr>
          <p:nvPr/>
        </p:nvSpPr>
        <p:spPr bwMode="auto">
          <a:xfrm>
            <a:off x="247650" y="2373313"/>
            <a:ext cx="8583613"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he-IL" sz="3200" b="0" i="0" u="none" strike="noStrike" kern="1200" cap="none" spc="0" normalizeH="0" baseline="0" noProof="0" dirty="0">
                <a:ln>
                  <a:noFill/>
                </a:ln>
                <a:solidFill>
                  <a:prstClr val="black"/>
                </a:solidFill>
                <a:effectLst/>
                <a:uLnTx/>
                <a:uFillTx/>
                <a:latin typeface="+mn-lt"/>
                <a:ea typeface="ＭＳ Ｐゴシック" charset="0"/>
                <a:cs typeface="Arial" panose="020B0604020202020204" pitchFamily="34" charset="0"/>
              </a:rPr>
              <a:t>Use your clinical sense for “unexpected” cancers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he-IL" sz="3200" b="0" i="0" u="none" strike="noStrike" kern="1200" cap="none" spc="0" normalizeH="0" baseline="0" noProof="0" dirty="0">
                <a:ln>
                  <a:noFill/>
                </a:ln>
                <a:solidFill>
                  <a:prstClr val="black"/>
                </a:solidFill>
                <a:effectLst/>
                <a:uLnTx/>
                <a:uFillTx/>
                <a:latin typeface="+mn-lt"/>
                <a:ea typeface="ＭＳ Ｐゴシック" charset="0"/>
                <a:cs typeface="Arial" panose="020B0604020202020204" pitchFamily="34" charset="0"/>
              </a:rPr>
              <a:t>Technologies (even genetics) have FNs &amp; FPs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he-IL" sz="3200" b="0" i="0" u="none" strike="noStrike" kern="1200" cap="none" spc="0" normalizeH="0" baseline="0" noProof="0" dirty="0">
                <a:ln>
                  <a:noFill/>
                </a:ln>
                <a:solidFill>
                  <a:prstClr val="black"/>
                </a:solidFill>
                <a:effectLst/>
                <a:uLnTx/>
                <a:uFillTx/>
                <a:latin typeface="+mn-lt"/>
                <a:ea typeface="ＭＳ Ｐゴシック" charset="0"/>
                <a:cs typeface="Arial" panose="020B0604020202020204" pitchFamily="34" charset="0"/>
              </a:rPr>
              <a:t>Prioritize therapy based on evidence</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he-IL" sz="3200" b="0" i="0" u="none" strike="noStrike" kern="1200" cap="none" spc="0" normalizeH="0" baseline="0" noProof="0" dirty="0">
                <a:ln>
                  <a:noFill/>
                </a:ln>
                <a:solidFill>
                  <a:prstClr val="black"/>
                </a:solidFill>
                <a:effectLst/>
                <a:uLnTx/>
                <a:uFillTx/>
                <a:latin typeface="+mn-lt"/>
                <a:ea typeface="ＭＳ Ｐゴシック" charset="0"/>
                <a:cs typeface="Arial" panose="020B0604020202020204" pitchFamily="34" charset="0"/>
              </a:rPr>
              <a:t>Use web databases for uncommon findings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he-IL" sz="3200" b="0" i="0" u="none" strike="noStrike" kern="1200" cap="none" spc="0" normalizeH="0" baseline="0" noProof="0" dirty="0">
                <a:ln>
                  <a:noFill/>
                </a:ln>
                <a:solidFill>
                  <a:prstClr val="black"/>
                </a:solidFill>
                <a:effectLst/>
                <a:uLnTx/>
                <a:uFillTx/>
                <a:latin typeface="+mn-lt"/>
                <a:ea typeface="ＭＳ Ｐゴシック" charset="0"/>
                <a:cs typeface="Arial" panose="020B0604020202020204" pitchFamily="34" charset="0"/>
              </a:rPr>
              <a:t>Share knowledge with each other</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he-IL" sz="3200" b="0" i="0" u="none" strike="noStrike" kern="1200" cap="none" spc="0" normalizeH="0" baseline="0" noProof="0" dirty="0">
              <a:ln>
                <a:noFill/>
              </a:ln>
              <a:solidFill>
                <a:prstClr val="black"/>
              </a:solidFill>
              <a:effectLst/>
              <a:uLnTx/>
              <a:uFillTx/>
              <a:latin typeface="+mn-lt"/>
              <a:ea typeface="ＭＳ Ｐゴシック" charset="0"/>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he-IL" sz="3200" b="1" i="0" u="none" strike="noStrike" kern="1200" cap="none" spc="0" normalizeH="0" baseline="0" noProof="0" dirty="0">
                <a:ln>
                  <a:noFill/>
                </a:ln>
                <a:solidFill>
                  <a:prstClr val="black"/>
                </a:solidFill>
                <a:effectLst/>
                <a:uLnTx/>
                <a:uFillTx/>
                <a:latin typeface="+mn-lt"/>
                <a:ea typeface="ＭＳ Ｐゴシック" charset="0"/>
                <a:cs typeface="Arial" panose="020B0604020202020204" pitchFamily="34" charset="0"/>
              </a:rPr>
              <a:t>THANK YOU</a:t>
            </a:r>
            <a:endParaRPr kumimoji="0" lang="he-IL" altLang="he-IL" sz="3200" b="1" i="0" u="none" strike="noStrike" kern="1200" cap="none" spc="0" normalizeH="0" baseline="0" noProof="0" dirty="0">
              <a:ln>
                <a:noFill/>
              </a:ln>
              <a:solidFill>
                <a:prstClr val="black"/>
              </a:solidFill>
              <a:effectLst/>
              <a:uLnTx/>
              <a:uFillTx/>
              <a:latin typeface="+mn-lt"/>
              <a:ea typeface="ＭＳ Ｐゴシック" charset="0"/>
              <a:cs typeface="Arial" panose="020B0604020202020204" pitchFamily="34" charset="0"/>
            </a:endParaRPr>
          </a:p>
        </p:txBody>
      </p:sp>
    </p:spTree>
    <p:extLst>
      <p:ext uri="{BB962C8B-B14F-4D97-AF65-F5344CB8AC3E}">
        <p14:creationId xmlns:p14="http://schemas.microsoft.com/office/powerpoint/2010/main" val="25258750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 calcmode="lin" valueType="num">
                                      <p:cBhvr additive="base">
                                        <p:cTn id="2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 name="TextBox 11"/>
          <p:cNvSpPr txBox="1"/>
          <p:nvPr/>
        </p:nvSpPr>
        <p:spPr>
          <a:xfrm>
            <a:off x="1162529" y="457200"/>
            <a:ext cx="6629400" cy="2862322"/>
          </a:xfrm>
          <a:prstGeom prst="rect">
            <a:avLst/>
          </a:prstGeom>
          <a:noFill/>
        </p:spPr>
        <p:txBody>
          <a:bodyPr wrap="square" rtlCol="0" anchor="t" anchorCtr="0">
            <a:spAutoFit/>
          </a:body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en-GB" sz="3600" b="0" i="0" u="none" strike="noStrike" kern="1200" cap="none" spc="0" normalizeH="0" baseline="0" noProof="0" dirty="0">
                <a:ln>
                  <a:noFill/>
                </a:ln>
                <a:solidFill>
                  <a:srgbClr val="800000"/>
                </a:solidFill>
                <a:effectLst/>
                <a:uLnTx/>
                <a:uFillTx/>
                <a:latin typeface="Calibri"/>
                <a:ea typeface="ＭＳ Ｐゴシック" charset="0"/>
                <a:cs typeface="Arial" charset="0"/>
              </a:rPr>
              <a:t>Expert Roundtable Session #2</a:t>
            </a:r>
          </a:p>
          <a:p>
            <a:pPr marL="0" marR="0" lvl="1" indent="0" algn="ctr" defTabSz="914400" rtl="0" eaLnBrk="1" fontAlgn="base" latinLnBrk="0" hangingPunct="1">
              <a:lnSpc>
                <a:spcPct val="100000"/>
              </a:lnSpc>
              <a:spcBef>
                <a:spcPct val="0"/>
              </a:spcBef>
              <a:spcAft>
                <a:spcPct val="0"/>
              </a:spcAft>
              <a:buClrTx/>
              <a:buSzTx/>
              <a:buFontTx/>
              <a:buNone/>
              <a:tabLst/>
              <a:defRPr/>
            </a:pPr>
            <a:endParaRPr kumimoji="0" lang="en-GB" sz="3600" b="0" i="0" u="none" strike="noStrike" kern="1200" cap="none" spc="0" normalizeH="0" baseline="0" noProof="0" dirty="0">
              <a:ln>
                <a:noFill/>
              </a:ln>
              <a:solidFill>
                <a:prstClr val="black"/>
              </a:solidFill>
              <a:effectLst/>
              <a:uLnTx/>
              <a:uFillTx/>
              <a:latin typeface="Calibri"/>
              <a:ea typeface="ＭＳ Ｐゴシック" charset="0"/>
              <a:cs typeface="Arial" charset="0"/>
            </a:endParaRPr>
          </a:p>
          <a:p>
            <a:pPr marL="0" marR="0" lvl="1"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ＭＳ Ｐゴシック" charset="0"/>
                <a:cs typeface="Arial" charset="0"/>
              </a:rPr>
              <a:t>Applying NGS and Actionable Genomic Alterations to Patients with Breast Cancer</a:t>
            </a:r>
            <a:endParaRPr kumimoji="0" lang="en-GB" sz="3600" b="0" i="0" u="none" strike="noStrike" kern="1200" cap="none" spc="0" normalizeH="0" baseline="0" noProof="0" dirty="0">
              <a:ln>
                <a:noFill/>
              </a:ln>
              <a:solidFill>
                <a:prstClr val="black"/>
              </a:solidFill>
              <a:effectLst/>
              <a:uLnTx/>
              <a:uFillTx/>
              <a:latin typeface="Calibri"/>
              <a:ea typeface="ＭＳ Ｐゴシック" charset="0"/>
              <a:cs typeface="Arial" charset="0"/>
            </a:endParaRPr>
          </a:p>
        </p:txBody>
      </p:sp>
      <p:sp>
        <p:nvSpPr>
          <p:cNvPr id="7" name="Rectangle 6"/>
          <p:cNvSpPr/>
          <p:nvPr/>
        </p:nvSpPr>
        <p:spPr>
          <a:xfrm>
            <a:off x="446443" y="5310220"/>
            <a:ext cx="8128000" cy="1354217"/>
          </a:xfrm>
          <a:prstGeom prst="rect">
            <a:avLst/>
          </a:prstGeom>
        </p:spPr>
        <p:txBody>
          <a:bodyPr>
            <a:sp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lang="en-US" sz="2000" b="1" kern="0" dirty="0">
                <a:solidFill>
                  <a:srgbClr val="0070C0"/>
                </a:solidFill>
                <a:latin typeface="Calibri"/>
                <a:ea typeface="ＭＳ Ｐゴシック" charset="0"/>
                <a:cs typeface="Arial"/>
              </a:rPr>
              <a:t>Professor Rebecca Dent, MD, FRCP </a:t>
            </a:r>
          </a:p>
          <a:p>
            <a:pPr marL="0" marR="0" lvl="0" indent="0" algn="ctr" defTabSz="457200" rtl="0" eaLnBrk="0" fontAlgn="auto" latinLnBrk="0" hangingPunct="0">
              <a:lnSpc>
                <a:spcPct val="100000"/>
              </a:lnSpc>
              <a:spcBef>
                <a:spcPts val="0"/>
              </a:spcBef>
              <a:spcAft>
                <a:spcPts val="0"/>
              </a:spcAft>
              <a:buClrTx/>
              <a:buSzTx/>
              <a:buFontTx/>
              <a:buNone/>
              <a:tabLst/>
              <a:defRPr/>
            </a:pPr>
            <a:r>
              <a:rPr lang="en-US" sz="1600" kern="0" dirty="0">
                <a:solidFill>
                  <a:srgbClr val="000000"/>
                </a:solidFill>
                <a:latin typeface="Calibri"/>
                <a:ea typeface="ＭＳ Ｐゴシック" charset="0"/>
                <a:cs typeface="Arial"/>
              </a:rPr>
              <a:t>Associate Professor Clinical Sciences │ Consultant, Medical Oncology  │ National Cancer Centre, Singapore  │ Associate Scientist, Sunnybrook Research Institute  │  Toronto, Canada │  Assistant Professor, Department of Medical Oncology  │ University of Toronto  │Toronto, Ontario Canada</a:t>
            </a:r>
          </a:p>
          <a:p>
            <a:pPr marL="0" marR="0" lvl="0" indent="0" algn="ctr" defTabSz="457200" rtl="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0000"/>
              </a:solidFill>
              <a:effectLst/>
              <a:uLnTx/>
              <a:uFillTx/>
              <a:latin typeface="Calibri"/>
              <a:ea typeface="ＭＳ Ｐゴシック" charset="0"/>
              <a:cs typeface="Arial"/>
            </a:endParaRPr>
          </a:p>
        </p:txBody>
      </p:sp>
    </p:spTree>
    <p:extLst>
      <p:ext uri="{BB962C8B-B14F-4D97-AF65-F5344CB8AC3E}">
        <p14:creationId xmlns:p14="http://schemas.microsoft.com/office/powerpoint/2010/main" val="27326551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4"/>
          <p:cNvSpPr>
            <a:spLocks noChangeArrowheads="1"/>
          </p:cNvSpPr>
          <p:nvPr/>
        </p:nvSpPr>
        <p:spPr bwMode="auto">
          <a:xfrm>
            <a:off x="5334000" y="2286000"/>
            <a:ext cx="3124200" cy="2362200"/>
          </a:xfrm>
          <a:prstGeom prst="rect">
            <a:avLst/>
          </a:prstGeom>
          <a:solidFill>
            <a:schemeClr val="tx1">
              <a:lumMod val="65000"/>
            </a:schemeClr>
          </a:solidFill>
          <a:ln w="9525">
            <a:solidFill>
              <a:schemeClr val="tx1"/>
            </a:solidFill>
            <a:round/>
            <a:headEnd/>
            <a:tailEnd/>
          </a:ln>
          <a:scene3d>
            <a:camera prst="orthographicFront"/>
            <a:lightRig rig="threePt" dir="t"/>
          </a:scene3d>
          <a:sp3d>
            <a:bevelT/>
          </a:sp3d>
        </p:spPr>
        <p:txBody>
          <a:bodyPr lIns="91388" tIns="45694" rIns="91388" bIns="45694"/>
          <a:lstStyle>
            <a:lvl1pPr eaLnBrk="0" hangingPunct="0">
              <a:lnSpc>
                <a:spcPct val="95000"/>
              </a:lnSpc>
              <a:spcBef>
                <a:spcPct val="35000"/>
              </a:spcBef>
              <a:buClr>
                <a:srgbClr val="CC0000"/>
              </a:buClr>
              <a:buSzPct val="68000"/>
              <a:buFont typeface="Arial Black" pitchFamily="34" charset="0"/>
              <a:buChar char="►"/>
              <a:defRPr sz="2800">
                <a:solidFill>
                  <a:schemeClr val="tx1"/>
                </a:solidFill>
                <a:latin typeface="Tahoma" pitchFamily="34" charset="0"/>
                <a:ea typeface="ＭＳ Ｐゴシック" pitchFamily="34" charset="-128"/>
                <a:cs typeface="Tahoma" pitchFamily="34" charset="0"/>
              </a:defRPr>
            </a:lvl1pPr>
            <a:lvl2pPr marL="742950" indent="-285750" eaLnBrk="0" hangingPunct="0">
              <a:lnSpc>
                <a:spcPct val="95000"/>
              </a:lnSpc>
              <a:spcBef>
                <a:spcPct val="25000"/>
              </a:spcBef>
              <a:buClr>
                <a:schemeClr val="accent2"/>
              </a:buClr>
              <a:buSzPct val="68000"/>
              <a:buFont typeface="Arial" pitchFamily="34" charset="0"/>
              <a:buChar char="●"/>
              <a:defRPr sz="2600">
                <a:solidFill>
                  <a:schemeClr val="tx1"/>
                </a:solidFill>
                <a:latin typeface="Tahoma" pitchFamily="34" charset="0"/>
                <a:ea typeface="Tahoma" pitchFamily="34" charset="0"/>
                <a:cs typeface="Tahoma" pitchFamily="34" charset="0"/>
              </a:defRPr>
            </a:lvl2pPr>
            <a:lvl3pPr marL="1143000" indent="-228600" eaLnBrk="0" hangingPunct="0">
              <a:lnSpc>
                <a:spcPct val="95000"/>
              </a:lnSpc>
              <a:spcBef>
                <a:spcPct val="15000"/>
              </a:spcBef>
              <a:buClr>
                <a:schemeClr val="tx2"/>
              </a:buClr>
              <a:buFont typeface="Times" pitchFamily="-84" charset="0"/>
              <a:buChar char="•"/>
              <a:defRPr sz="2600" i="1">
                <a:solidFill>
                  <a:schemeClr val="tx1"/>
                </a:solidFill>
                <a:latin typeface="Tahoma" pitchFamily="34" charset="0"/>
                <a:ea typeface="Tahoma" pitchFamily="34" charset="0"/>
                <a:cs typeface="Tahoma" pitchFamily="34" charset="0"/>
              </a:defRPr>
            </a:lvl3pPr>
            <a:lvl4pPr marL="16002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4pPr>
            <a:lvl5pPr marL="20574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4400" b="1" i="0" u="none" strike="noStrike" kern="0" cap="none" spc="0" normalizeH="0" baseline="0" noProof="0">
              <a:ln>
                <a:noFill/>
              </a:ln>
              <a:solidFill>
                <a:srgbClr val="FFFFFF"/>
              </a:solidFill>
              <a:effectLst/>
              <a:uLnTx/>
              <a:uFillTx/>
              <a:latin typeface="Arial" pitchFamily="34" charset="0"/>
              <a:ea typeface="ＭＳ Ｐゴシック" pitchFamily="34" charset="-128"/>
              <a:cs typeface="Tahoma" pitchFamily="34" charset="0"/>
            </a:endParaRPr>
          </a:p>
        </p:txBody>
      </p:sp>
      <p:sp>
        <p:nvSpPr>
          <p:cNvPr id="2" name="Title 1"/>
          <p:cNvSpPr>
            <a:spLocks noGrp="1"/>
          </p:cNvSpPr>
          <p:nvPr>
            <p:ph type="title"/>
          </p:nvPr>
        </p:nvSpPr>
        <p:spPr>
          <a:xfrm>
            <a:off x="1037780" y="29456"/>
            <a:ext cx="7953820" cy="800219"/>
          </a:xfrm>
        </p:spPr>
        <p:txBody>
          <a:bodyPr anchor="t" anchorCtr="0"/>
          <a:lstStyle/>
          <a:p>
            <a:pPr algn="ctr"/>
            <a:r>
              <a:rPr lang="en-GB" sz="3200" dirty="0">
                <a:solidFill>
                  <a:srgbClr val="1354BA"/>
                </a:solidFill>
              </a:rPr>
              <a:t>Response of </a:t>
            </a:r>
            <a:r>
              <a:rPr lang="en-GB" sz="3200" i="1" dirty="0">
                <a:solidFill>
                  <a:srgbClr val="1354BA"/>
                </a:solidFill>
              </a:rPr>
              <a:t>ERBB2</a:t>
            </a:r>
            <a:r>
              <a:rPr lang="en-GB" sz="3200" dirty="0">
                <a:solidFill>
                  <a:srgbClr val="1354BA"/>
                </a:solidFill>
              </a:rPr>
              <a:t>-Mutation-Positive Breast Carcinoma to HER2-Targeted Therapy</a:t>
            </a:r>
            <a:endParaRPr lang="en-GB" sz="3200" i="1" dirty="0">
              <a:solidFill>
                <a:srgbClr val="1354BA"/>
              </a:solidFill>
              <a:latin typeface="Minion" panose="02000000000000000000" pitchFamily="2" charset="0"/>
            </a:endParaRPr>
          </a:p>
        </p:txBody>
      </p:sp>
      <p:sp>
        <p:nvSpPr>
          <p:cNvPr id="36" name="Rectangle 35"/>
          <p:cNvSpPr/>
          <p:nvPr/>
        </p:nvSpPr>
        <p:spPr bwMode="auto">
          <a:xfrm>
            <a:off x="457200" y="2133600"/>
            <a:ext cx="4191000" cy="880965"/>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457200" marR="0" lvl="0" indent="-457200" algn="l" defTabSz="914400" rtl="0" eaLnBrk="0" fontAlgn="base" latinLnBrk="0" hangingPunct="0">
              <a:lnSpc>
                <a:spcPct val="100000"/>
              </a:lnSpc>
              <a:spcBef>
                <a:spcPct val="0"/>
              </a:spcBef>
              <a:spcAft>
                <a:spcPts val="800"/>
              </a:spcAft>
              <a:buClr>
                <a:srgbClr val="800000"/>
              </a:buClr>
              <a:buSzPct val="90000"/>
              <a:buFont typeface="Wingdings 3" panose="05040102010807070707" pitchFamily="18" charset="2"/>
              <a:buChar char="u"/>
              <a:tabLst/>
              <a:defRPr/>
            </a:pPr>
            <a:r>
              <a:rPr kumimoji="0" lang="de-CH" sz="2400" b="0" i="0" u="none" strike="noStrike" kern="0" cap="none" spc="0" normalizeH="0" baseline="0" noProof="0" dirty="0">
                <a:ln>
                  <a:noFill/>
                </a:ln>
                <a:solidFill>
                  <a:srgbClr val="000000"/>
                </a:solidFill>
                <a:effectLst/>
                <a:uLnTx/>
                <a:uFillTx/>
                <a:latin typeface="Calibri"/>
                <a:ea typeface="ＭＳ Ｐゴシック" charset="0"/>
                <a:cs typeface="Arial" charset="0"/>
              </a:rPr>
              <a:t>58-year-old female</a:t>
            </a:r>
          </a:p>
          <a:p>
            <a:pPr marL="457200" marR="0" lvl="0" indent="-457200" algn="l" defTabSz="914400" rtl="0" eaLnBrk="0" fontAlgn="base" latinLnBrk="0" hangingPunct="0">
              <a:lnSpc>
                <a:spcPct val="100000"/>
              </a:lnSpc>
              <a:spcBef>
                <a:spcPct val="0"/>
              </a:spcBef>
              <a:spcAft>
                <a:spcPts val="800"/>
              </a:spcAft>
              <a:buClr>
                <a:srgbClr val="800000"/>
              </a:buClr>
              <a:buSzPct val="90000"/>
              <a:buFont typeface="Wingdings 3" panose="05040102010807070707" pitchFamily="18" charset="2"/>
              <a:buChar char="u"/>
              <a:tabLst/>
              <a:defRPr/>
            </a:pPr>
            <a:r>
              <a:rPr kumimoji="0" lang="de-CH" sz="2400" b="0" i="0" u="none" strike="noStrike" kern="0" cap="none" spc="0" normalizeH="0" baseline="0" noProof="0" dirty="0">
                <a:ln>
                  <a:noFill/>
                </a:ln>
                <a:solidFill>
                  <a:srgbClr val="000000"/>
                </a:solidFill>
                <a:effectLst/>
                <a:uLnTx/>
                <a:uFillTx/>
                <a:latin typeface="Calibri"/>
                <a:ea typeface="ＭＳ Ｐゴシック" charset="0"/>
                <a:cs typeface="Arial" charset="0"/>
              </a:rPr>
              <a:t>5-year history of </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ER/PR–positive and HER2–amplified invasive ductal breast carcinoma</a:t>
            </a:r>
            <a:r>
              <a:rPr kumimoji="0" lang="de-CH" sz="2400" b="0" i="0" u="none" strike="noStrike" kern="0" cap="none" spc="0" normalizeH="0" baseline="0" noProof="0" dirty="0">
                <a:ln>
                  <a:noFill/>
                </a:ln>
                <a:solidFill>
                  <a:srgbClr val="000000"/>
                </a:solidFill>
                <a:effectLst/>
                <a:uLnTx/>
                <a:uFillTx/>
                <a:latin typeface="Calibri"/>
                <a:ea typeface="ＭＳ Ｐゴシック" charset="0"/>
                <a:cs typeface="Arial" charset="0"/>
              </a:rPr>
              <a:t> </a:t>
            </a:r>
          </a:p>
          <a:p>
            <a:pPr marL="457200" marR="0" lvl="0" indent="-457200" algn="l" defTabSz="914400" rtl="0" eaLnBrk="0" fontAlgn="base" latinLnBrk="0" hangingPunct="0">
              <a:lnSpc>
                <a:spcPct val="100000"/>
              </a:lnSpc>
              <a:spcBef>
                <a:spcPct val="0"/>
              </a:spcBef>
              <a:spcAft>
                <a:spcPts val="800"/>
              </a:spcAft>
              <a:buClr>
                <a:srgbClr val="800000"/>
              </a:buClr>
              <a:buSzPct val="90000"/>
              <a:buFont typeface="Wingdings 3" panose="05040102010807070707" pitchFamily="18" charset="2"/>
              <a:buChar char="u"/>
              <a:tabLst/>
              <a:defRPr/>
            </a:pP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Erythema</a:t>
            </a:r>
          </a:p>
          <a:p>
            <a:pPr marL="457200" marR="0" lvl="0" indent="-457200" algn="l" defTabSz="914400" rtl="0" eaLnBrk="0" fontAlgn="base" latinLnBrk="0" hangingPunct="0">
              <a:lnSpc>
                <a:spcPct val="100000"/>
              </a:lnSpc>
              <a:spcBef>
                <a:spcPct val="0"/>
              </a:spcBef>
              <a:spcAft>
                <a:spcPts val="800"/>
              </a:spcAft>
              <a:buClr>
                <a:srgbClr val="800000"/>
              </a:buClr>
              <a:buSzPct val="90000"/>
              <a:buFont typeface="Wingdings 3" panose="05040102010807070707" pitchFamily="18" charset="2"/>
              <a:buChar char="u"/>
              <a:tabLst/>
              <a:defRPr/>
            </a:pP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Dysphagia attributed to infiltration of </a:t>
            </a:r>
            <a:r>
              <a:rPr kumimoji="0" lang="en-GB" sz="2400" b="0" i="0" u="none" strike="noStrike" kern="0" cap="none" spc="0" normalizeH="0" baseline="0" noProof="0" dirty="0" err="1">
                <a:ln>
                  <a:noFill/>
                </a:ln>
                <a:solidFill>
                  <a:srgbClr val="000000"/>
                </a:solidFill>
                <a:effectLst/>
                <a:uLnTx/>
                <a:uFillTx/>
                <a:latin typeface="Calibri"/>
                <a:ea typeface="ＭＳ Ｐゴシック" charset="0"/>
                <a:cs typeface="Arial" charset="0"/>
              </a:rPr>
              <a:t>tumor</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 into infrahyoid muscles</a:t>
            </a:r>
          </a:p>
          <a:p>
            <a:pPr marL="457200" marR="0" lvl="0" indent="-457200" algn="l" defTabSz="914400" rtl="0" eaLnBrk="0" fontAlgn="base" latinLnBrk="0" hangingPunct="0">
              <a:lnSpc>
                <a:spcPct val="100000"/>
              </a:lnSpc>
              <a:spcBef>
                <a:spcPct val="0"/>
              </a:spcBef>
              <a:spcAft>
                <a:spcPts val="800"/>
              </a:spcAft>
              <a:buClr>
                <a:srgbClr val="800000"/>
              </a:buClr>
              <a:buSzPct val="90000"/>
              <a:buFont typeface="Wingdings 3" panose="05040102010807070707" pitchFamily="18" charset="2"/>
              <a:buChar char="u"/>
              <a:tabLst/>
              <a:defRPr/>
            </a:pPr>
            <a:endParaRPr kumimoji="0" lang="de-CH" sz="24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44" name="TextBox 43"/>
          <p:cNvSpPr txBox="1"/>
          <p:nvPr/>
        </p:nvSpPr>
        <p:spPr>
          <a:xfrm>
            <a:off x="5473949" y="4795741"/>
            <a:ext cx="2831851" cy="1200329"/>
          </a:xfrm>
          <a:prstGeom prst="rect">
            <a:avLst/>
          </a:prstGeom>
          <a:noFill/>
        </p:spPr>
        <p:txBody>
          <a:bodyPr wrap="square"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0" cap="none" spc="0" normalizeH="0" baseline="0" noProof="0" dirty="0">
                <a:ln>
                  <a:noFill/>
                </a:ln>
                <a:solidFill>
                  <a:prstClr val="black"/>
                </a:solidFill>
                <a:effectLst/>
                <a:uLnTx/>
                <a:uFillTx/>
                <a:latin typeface="Calibri"/>
                <a:ea typeface="ＭＳ Ｐゴシック" charset="0"/>
                <a:cs typeface="Arial" charset="0"/>
              </a:rPr>
              <a:t>Physical exam demonstrated erythema, warmth, induration of medial left breast </a:t>
            </a:r>
            <a:endParaRPr kumimoji="0" lang="en-GB" sz="1800" b="0" i="0" u="none" strike="noStrike" kern="1200" cap="none" spc="0" normalizeH="0" baseline="0" noProof="0" dirty="0">
              <a:ln>
                <a:noFill/>
              </a:ln>
              <a:solidFill>
                <a:prstClr val="black"/>
              </a:solidFill>
              <a:effectLst/>
              <a:uLnTx/>
              <a:uFillTx/>
              <a:latin typeface="Calibri"/>
              <a:ea typeface="ＭＳ Ｐゴシック" charset="0"/>
              <a:cs typeface="Arial" charset="0"/>
            </a:endParaRPr>
          </a:p>
        </p:txBody>
      </p:sp>
      <p:sp>
        <p:nvSpPr>
          <p:cNvPr id="23" name="TextBox 22"/>
          <p:cNvSpPr txBox="1"/>
          <p:nvPr/>
        </p:nvSpPr>
        <p:spPr>
          <a:xfrm>
            <a:off x="204915" y="6150389"/>
            <a:ext cx="4047847" cy="461665"/>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Ali, S.M., et al. (2014) Response of an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ERBB2</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-Mutated Inflammatory Breast Carcinoma to Human Epidermal Growth Factor Receptor 2–Targeted Therapy.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J Clin Oncol </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32(25):e88-91.</a:t>
            </a:r>
          </a:p>
        </p:txBody>
      </p:sp>
      <p:sp>
        <p:nvSpPr>
          <p:cNvPr id="21" name="TextBox 20"/>
          <p:cNvSpPr txBox="1"/>
          <p:nvPr/>
        </p:nvSpPr>
        <p:spPr>
          <a:xfrm>
            <a:off x="5394608" y="6432602"/>
            <a:ext cx="3615755" cy="21544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ER: Estrogen receptor; PR: Progesterone receptor</a:t>
            </a:r>
          </a:p>
        </p:txBody>
      </p:sp>
      <p:pic>
        <p:nvPicPr>
          <p:cNvPr id="3" name="Picture 2"/>
          <p:cNvPicPr>
            <a:picLocks noChangeAspect="1"/>
          </p:cNvPicPr>
          <p:nvPr/>
        </p:nvPicPr>
        <p:blipFill>
          <a:blip r:embed="rId3"/>
          <a:stretch>
            <a:fillRect/>
          </a:stretch>
        </p:blipFill>
        <p:spPr>
          <a:xfrm>
            <a:off x="5442308" y="2377401"/>
            <a:ext cx="2939692" cy="2220082"/>
          </a:xfrm>
          <a:prstGeom prst="rect">
            <a:avLst/>
          </a:prstGeom>
        </p:spPr>
      </p:pic>
      <p:sp>
        <p:nvSpPr>
          <p:cNvPr id="29" name="TextBox 28"/>
          <p:cNvSpPr txBox="1"/>
          <p:nvPr/>
        </p:nvSpPr>
        <p:spPr>
          <a:xfrm>
            <a:off x="4076079" y="1200126"/>
            <a:ext cx="1951496"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Patient Profile</a:t>
            </a:r>
          </a:p>
        </p:txBody>
      </p:sp>
    </p:spTree>
    <p:extLst>
      <p:ext uri="{BB962C8B-B14F-4D97-AF65-F5344CB8AC3E}">
        <p14:creationId xmlns:p14="http://schemas.microsoft.com/office/powerpoint/2010/main" val="7803207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7780" y="29456"/>
            <a:ext cx="7953820" cy="800219"/>
          </a:xfrm>
        </p:spPr>
        <p:txBody>
          <a:bodyPr anchor="t" anchorCtr="0"/>
          <a:lstStyle/>
          <a:p>
            <a:pPr algn="ctr"/>
            <a:r>
              <a:rPr lang="en-GB" sz="3200" dirty="0">
                <a:solidFill>
                  <a:srgbClr val="1354BA"/>
                </a:solidFill>
              </a:rPr>
              <a:t>Response of </a:t>
            </a:r>
            <a:r>
              <a:rPr lang="en-GB" sz="3200" i="1" dirty="0">
                <a:solidFill>
                  <a:srgbClr val="1354BA"/>
                </a:solidFill>
              </a:rPr>
              <a:t>ERBB2</a:t>
            </a:r>
            <a:r>
              <a:rPr lang="en-GB" sz="3200" dirty="0">
                <a:solidFill>
                  <a:srgbClr val="1354BA"/>
                </a:solidFill>
              </a:rPr>
              <a:t>-Mutation-Positive Breast Carcinoma to HER2-Targeted Therapy</a:t>
            </a:r>
            <a:endParaRPr lang="en-GB" sz="3200" i="1" dirty="0">
              <a:solidFill>
                <a:srgbClr val="1354BA"/>
              </a:solidFill>
              <a:latin typeface="Minion" panose="02000000000000000000" pitchFamily="2" charset="0"/>
            </a:endParaRPr>
          </a:p>
        </p:txBody>
      </p:sp>
      <p:sp>
        <p:nvSpPr>
          <p:cNvPr id="34" name="Rectangle 33"/>
          <p:cNvSpPr/>
          <p:nvPr/>
        </p:nvSpPr>
        <p:spPr bwMode="auto">
          <a:xfrm>
            <a:off x="1295400" y="2133600"/>
            <a:ext cx="7162800" cy="634495"/>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Developed </a:t>
            </a:r>
            <a:r>
              <a:rPr kumimoji="0" lang="en-GB" sz="2400" b="1" i="0" u="none" strike="noStrike" kern="0" cap="none" spc="0" normalizeH="0" baseline="0" noProof="0" dirty="0">
                <a:ln>
                  <a:noFill/>
                </a:ln>
                <a:solidFill>
                  <a:srgbClr val="000000"/>
                </a:solidFill>
                <a:effectLst/>
                <a:uLnTx/>
                <a:uFillTx/>
                <a:latin typeface="Calibri"/>
                <a:ea typeface="ＭＳ Ｐゴシック" charset="0"/>
                <a:cs typeface="Arial" charset="0"/>
              </a:rPr>
              <a:t>triple negative </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(ER/PR/HER2) disease with features of inflammatory breast carcinoma</a:t>
            </a:r>
          </a:p>
        </p:txBody>
      </p:sp>
      <p:sp>
        <p:nvSpPr>
          <p:cNvPr id="35" name="Rectangle 34"/>
          <p:cNvSpPr/>
          <p:nvPr/>
        </p:nvSpPr>
        <p:spPr bwMode="auto">
          <a:xfrm>
            <a:off x="1353603" y="4187047"/>
            <a:ext cx="7409397" cy="1059751"/>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de-CH" sz="2400" b="1" i="0" u="none" strike="noStrike" kern="1200" cap="none" spc="0" normalizeH="0" baseline="0" noProof="0" dirty="0">
                <a:ln>
                  <a:noFill/>
                </a:ln>
                <a:solidFill>
                  <a:srgbClr val="000000"/>
                </a:solidFill>
                <a:effectLst/>
                <a:uLnTx/>
                <a:uFillTx/>
                <a:latin typeface="Calibri"/>
                <a:ea typeface="ＭＳ Ｐゴシック" charset="0"/>
                <a:cs typeface="Arial" charset="0"/>
              </a:rPr>
              <a:t>Considered ineligible for HER2-targeted therapy</a:t>
            </a:r>
            <a:endParaRPr kumimoji="0" lang="en-GB" sz="2400" b="1" i="0" u="none" strike="noStrike" kern="1200" cap="none" spc="0" normalizeH="0" baseline="0" noProof="0" dirty="0">
              <a:ln>
                <a:noFill/>
              </a:ln>
              <a:solidFill>
                <a:srgbClr val="000000"/>
              </a:solidFill>
              <a:effectLst/>
              <a:uLnTx/>
              <a:uFillTx/>
              <a:latin typeface="Calibri"/>
              <a:ea typeface="ＭＳ Ｐゴシック" charset="0"/>
              <a:cs typeface="Arial" charset="0"/>
            </a:endParaRPr>
          </a:p>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1" i="0" u="none" strike="noStrike" kern="1200" cap="none" spc="0" normalizeH="0" baseline="0" noProof="0" dirty="0">
                <a:ln>
                  <a:noFill/>
                </a:ln>
                <a:solidFill>
                  <a:srgbClr val="000000"/>
                </a:solidFill>
                <a:effectLst/>
                <a:uLnTx/>
                <a:uFillTx/>
                <a:latin typeface="Calibri"/>
                <a:ea typeface="ＭＳ Ｐゴシック" charset="0"/>
                <a:cs typeface="Arial" charset="0"/>
              </a:rPr>
              <a:t>Progression</a:t>
            </a:r>
            <a:r>
              <a:rPr kumimoji="0" lang="en-GB" sz="2400" b="0" i="0" u="none" strike="noStrike" kern="1200" cap="none" spc="0" normalizeH="0" baseline="0" noProof="0" dirty="0">
                <a:ln>
                  <a:noFill/>
                </a:ln>
                <a:solidFill>
                  <a:srgbClr val="000000"/>
                </a:solidFill>
                <a:effectLst/>
                <a:uLnTx/>
                <a:uFillTx/>
                <a:latin typeface="Calibri"/>
                <a:ea typeface="ＭＳ Ｐゴシック" charset="0"/>
                <a:cs typeface="Arial" charset="0"/>
              </a:rPr>
              <a:t> on multiple systemic combination regimens (taxanes, bevacizumab, dasatinib, ixabepilone and gemcitabine) </a:t>
            </a:r>
          </a:p>
        </p:txBody>
      </p:sp>
      <p:sp>
        <p:nvSpPr>
          <p:cNvPr id="23" name="TextBox 22"/>
          <p:cNvSpPr txBox="1"/>
          <p:nvPr/>
        </p:nvSpPr>
        <p:spPr>
          <a:xfrm>
            <a:off x="76200" y="6248400"/>
            <a:ext cx="4047847" cy="461665"/>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Ali, S.M., et al. (2014) Response of an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ERBB2</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-Mutated Inflammatory Breast Carcinoma to Human Epidermal Growth Factor Receptor 2–Targeted Therapy.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J Clin Oncol </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32(25):e88-91.</a:t>
            </a:r>
          </a:p>
        </p:txBody>
      </p:sp>
      <p:sp>
        <p:nvSpPr>
          <p:cNvPr id="21" name="TextBox 20"/>
          <p:cNvSpPr txBox="1"/>
          <p:nvPr/>
        </p:nvSpPr>
        <p:spPr>
          <a:xfrm>
            <a:off x="5408010" y="6444170"/>
            <a:ext cx="3615755" cy="21544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ER: Estrogen receptor; PR: Progesterone receptor</a:t>
            </a:r>
          </a:p>
        </p:txBody>
      </p:sp>
      <p:sp>
        <p:nvSpPr>
          <p:cNvPr id="29" name="TextBox 28"/>
          <p:cNvSpPr txBox="1"/>
          <p:nvPr/>
        </p:nvSpPr>
        <p:spPr>
          <a:xfrm>
            <a:off x="3881155" y="1498742"/>
            <a:ext cx="1370888"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Diagnosis</a:t>
            </a:r>
          </a:p>
        </p:txBody>
      </p:sp>
      <p:sp>
        <p:nvSpPr>
          <p:cNvPr id="30" name="TextBox 29"/>
          <p:cNvSpPr txBox="1"/>
          <p:nvPr/>
        </p:nvSpPr>
        <p:spPr>
          <a:xfrm>
            <a:off x="3473191" y="3575783"/>
            <a:ext cx="2319546"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Treatment Status</a:t>
            </a:r>
          </a:p>
        </p:txBody>
      </p:sp>
    </p:spTree>
    <p:extLst>
      <p:ext uri="{BB962C8B-B14F-4D97-AF65-F5344CB8AC3E}">
        <p14:creationId xmlns:p14="http://schemas.microsoft.com/office/powerpoint/2010/main" val="174540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802" y="0"/>
            <a:ext cx="7986197" cy="800219"/>
          </a:xfrm>
        </p:spPr>
        <p:txBody>
          <a:bodyPr anchor="t" anchorCtr="0"/>
          <a:lstStyle/>
          <a:p>
            <a:pPr algn="ctr"/>
            <a:r>
              <a:rPr lang="en-GB" sz="3200" dirty="0">
                <a:solidFill>
                  <a:srgbClr val="1354BA"/>
                </a:solidFill>
              </a:rPr>
              <a:t>Significant Symptomatic Improvement Following Combination HER2-Targeted Therapy</a:t>
            </a:r>
          </a:p>
        </p:txBody>
      </p:sp>
      <p:sp>
        <p:nvSpPr>
          <p:cNvPr id="15" name="Rectangle 14"/>
          <p:cNvSpPr/>
          <p:nvPr/>
        </p:nvSpPr>
        <p:spPr bwMode="auto">
          <a:xfrm>
            <a:off x="2401825" y="2599869"/>
            <a:ext cx="1998586" cy="809123"/>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200" b="1" i="0" u="none" strike="noStrike" kern="0" cap="none" spc="0" normalizeH="0" baseline="0" noProof="0" dirty="0">
              <a:ln>
                <a:noFill/>
              </a:ln>
              <a:solidFill>
                <a:srgbClr val="000000"/>
              </a:solidFill>
              <a:effectLst/>
              <a:uLnTx/>
              <a:uFillTx/>
              <a:latin typeface="Arial" charset="0"/>
              <a:ea typeface="ＭＳ Ｐゴシック" charset="0"/>
              <a:cs typeface="Arial" charset="0"/>
            </a:endParaRPr>
          </a:p>
        </p:txBody>
      </p:sp>
      <p:sp>
        <p:nvSpPr>
          <p:cNvPr id="21" name="Rectangle 20"/>
          <p:cNvSpPr/>
          <p:nvPr/>
        </p:nvSpPr>
        <p:spPr bwMode="auto">
          <a:xfrm>
            <a:off x="581158" y="2094636"/>
            <a:ext cx="8105642" cy="1954872"/>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defRPr/>
            </a:pP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Identification of </a:t>
            </a:r>
            <a:r>
              <a:rPr kumimoji="0" lang="de-CH" sz="2800" b="1" i="0" u="none" strike="noStrike" kern="0" cap="none" spc="0" normalizeH="0" baseline="0" noProof="0" dirty="0">
                <a:ln>
                  <a:noFill/>
                </a:ln>
                <a:solidFill>
                  <a:srgbClr val="000000"/>
                </a:solidFill>
                <a:effectLst/>
                <a:uLnTx/>
                <a:uFillTx/>
                <a:latin typeface="Calibri"/>
                <a:ea typeface="ＭＳ Ｐゴシック" charset="0"/>
                <a:cs typeface="Arial" charset="0"/>
              </a:rPr>
              <a:t>2 activating mutations </a:t>
            </a: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in </a:t>
            </a:r>
            <a:r>
              <a:rPr kumimoji="0" lang="de-CH" sz="2800" b="1" i="1" u="none" strike="noStrike" kern="0" cap="none" spc="0" normalizeH="0" baseline="0" noProof="0" dirty="0">
                <a:ln>
                  <a:noFill/>
                </a:ln>
                <a:solidFill>
                  <a:srgbClr val="000000"/>
                </a:solidFill>
                <a:effectLst/>
                <a:uLnTx/>
                <a:uFillTx/>
                <a:latin typeface="Calibri"/>
                <a:ea typeface="ＭＳ Ｐゴシック" charset="0"/>
                <a:cs typeface="Arial" charset="0"/>
              </a:rPr>
              <a:t>ERBB2</a:t>
            </a: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 </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(V777L and S310F) and mutations in </a:t>
            </a:r>
            <a:r>
              <a:rPr kumimoji="0" lang="en-GB" sz="2800" b="0" i="1" u="none" strike="noStrike" kern="0" cap="none" spc="0" normalizeH="0" baseline="0" noProof="0" dirty="0">
                <a:ln>
                  <a:noFill/>
                </a:ln>
                <a:solidFill>
                  <a:srgbClr val="000000"/>
                </a:solidFill>
                <a:effectLst/>
                <a:uLnTx/>
                <a:uFillTx/>
                <a:latin typeface="Calibri"/>
                <a:ea typeface="ＭＳ Ｐゴシック" charset="0"/>
                <a:cs typeface="Arial" charset="0"/>
              </a:rPr>
              <a:t>PIK3CA</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 and </a:t>
            </a:r>
            <a:r>
              <a:rPr kumimoji="0" lang="en-GB" sz="2800" b="0" i="1" u="none" strike="noStrike" kern="0" cap="none" spc="0" normalizeH="0" baseline="0" noProof="0" dirty="0">
                <a:ln>
                  <a:noFill/>
                </a:ln>
                <a:solidFill>
                  <a:srgbClr val="000000"/>
                </a:solidFill>
                <a:effectLst/>
                <a:uLnTx/>
                <a:uFillTx/>
                <a:latin typeface="Calibri"/>
                <a:ea typeface="ＭＳ Ｐゴシック" charset="0"/>
                <a:cs typeface="Arial" charset="0"/>
              </a:rPr>
              <a:t>TP53</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defRPr/>
            </a:pP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Initiation of </a:t>
            </a:r>
            <a:r>
              <a:rPr kumimoji="0" lang="en-GB" sz="2800" b="1" i="0" u="none" strike="noStrike" kern="0" cap="none" spc="0" normalizeH="0" baseline="0" noProof="0" dirty="0">
                <a:ln>
                  <a:noFill/>
                </a:ln>
                <a:solidFill>
                  <a:srgbClr val="000000"/>
                </a:solidFill>
                <a:effectLst/>
                <a:uLnTx/>
                <a:uFillTx/>
                <a:latin typeface="Calibri"/>
                <a:ea typeface="ＭＳ Ｐゴシック" charset="0"/>
                <a:cs typeface="Arial" charset="0"/>
              </a:rPr>
              <a:t>combination therapy </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with </a:t>
            </a:r>
            <a:r>
              <a:rPr kumimoji="0" lang="en-GB" sz="2800" b="1" i="0" u="none" strike="noStrike" kern="0" cap="none" spc="0" normalizeH="0" baseline="0" noProof="0" dirty="0">
                <a:ln>
                  <a:noFill/>
                </a:ln>
                <a:solidFill>
                  <a:srgbClr val="800000"/>
                </a:solidFill>
                <a:effectLst/>
                <a:uLnTx/>
                <a:uFillTx/>
                <a:latin typeface="Calibri"/>
                <a:ea typeface="ＭＳ Ｐゴシック" charset="0"/>
                <a:cs typeface="Arial" charset="0"/>
              </a:rPr>
              <a:t>lapatinib,</a:t>
            </a:r>
            <a:r>
              <a:rPr kumimoji="0" lang="en-GB" sz="2800" b="0" i="0" u="none" strike="noStrike" kern="0" cap="none" spc="0" normalizeH="0" baseline="0" noProof="0" dirty="0">
                <a:ln>
                  <a:noFill/>
                </a:ln>
                <a:solidFill>
                  <a:srgbClr val="800000"/>
                </a:solidFill>
                <a:effectLst/>
                <a:uLnTx/>
                <a:uFillTx/>
                <a:latin typeface="Calibri"/>
                <a:ea typeface="ＭＳ Ｐゴシック" charset="0"/>
                <a:cs typeface="Arial" charset="0"/>
              </a:rPr>
              <a:t> </a:t>
            </a:r>
            <a:r>
              <a:rPr kumimoji="0" lang="en-GB" sz="2800" b="0" i="0" u="none" strike="noStrike" kern="1200" cap="none" spc="0" normalizeH="0" baseline="0" noProof="0" dirty="0">
                <a:ln>
                  <a:noFill/>
                </a:ln>
                <a:solidFill>
                  <a:srgbClr val="800000"/>
                </a:solidFill>
                <a:effectLst/>
                <a:uLnTx/>
                <a:uFillTx/>
                <a:latin typeface="Calibri"/>
                <a:ea typeface="ＭＳ Ｐゴシック" charset="0"/>
                <a:cs typeface="Arial" charset="0"/>
              </a:rPr>
              <a:t>a tyrosine kinase inhibitor targeting HER2 and EGFR</a:t>
            </a:r>
            <a:r>
              <a:rPr kumimoji="0" lang="en-GB" sz="2800" b="0" i="1" u="none" strike="noStrike" kern="1200" cap="none" spc="0" normalizeH="0" baseline="0" noProof="0" dirty="0">
                <a:ln>
                  <a:noFill/>
                </a:ln>
                <a:solidFill>
                  <a:prstClr val="white"/>
                </a:solidFill>
                <a:effectLst/>
                <a:uLnTx/>
                <a:uFillTx/>
                <a:latin typeface="Calibri"/>
                <a:ea typeface="ＭＳ Ｐゴシック" charset="0"/>
                <a:cs typeface="Arial" charset="0"/>
              </a:rPr>
              <a:t>, </a:t>
            </a:r>
            <a:r>
              <a:rPr kumimoji="0" lang="en-GB" sz="2800" b="1" i="0" u="none" strike="noStrike" kern="0" cap="none" spc="0" normalizeH="0" baseline="0" noProof="0" dirty="0">
                <a:ln>
                  <a:noFill/>
                </a:ln>
                <a:solidFill>
                  <a:srgbClr val="000000"/>
                </a:solidFill>
                <a:effectLst/>
                <a:uLnTx/>
                <a:uFillTx/>
                <a:latin typeface="Calibri"/>
                <a:ea typeface="ＭＳ Ｐゴシック" charset="0"/>
                <a:cs typeface="Arial" charset="0"/>
              </a:rPr>
              <a:t>trastuzumab </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(HER2 inhibitor) and vinorelbine</a:t>
            </a:r>
            <a:endPar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30" name="TextBox 29"/>
          <p:cNvSpPr txBox="1"/>
          <p:nvPr/>
        </p:nvSpPr>
        <p:spPr>
          <a:xfrm>
            <a:off x="152400" y="6239246"/>
            <a:ext cx="4047847" cy="461665"/>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Ali, S.M., et al. (2014) Response of an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ERBB2</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-Mutated Inflammatory Breast Carcinoma to Human Epidermal Growth Factor Receptor 2–Targeted Therapy.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J Clin Oncol </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32(25):e88-91.</a:t>
            </a:r>
          </a:p>
        </p:txBody>
      </p:sp>
      <p:sp>
        <p:nvSpPr>
          <p:cNvPr id="33" name="TextBox 32"/>
          <p:cNvSpPr txBox="1"/>
          <p:nvPr/>
        </p:nvSpPr>
        <p:spPr>
          <a:xfrm>
            <a:off x="1691524" y="1272503"/>
            <a:ext cx="5857950"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Genomic Profiling and Subsequent Treatment</a:t>
            </a:r>
          </a:p>
        </p:txBody>
      </p:sp>
    </p:spTree>
    <p:extLst>
      <p:ext uri="{BB962C8B-B14F-4D97-AF65-F5344CB8AC3E}">
        <p14:creationId xmlns:p14="http://schemas.microsoft.com/office/powerpoint/2010/main" val="963976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053" y="0"/>
            <a:ext cx="7994784" cy="800219"/>
          </a:xfrm>
        </p:spPr>
        <p:txBody>
          <a:bodyPr anchor="t" anchorCtr="0"/>
          <a:lstStyle/>
          <a:p>
            <a:pPr algn="ctr"/>
            <a:r>
              <a:rPr lang="en-GB" sz="3200" dirty="0">
                <a:solidFill>
                  <a:srgbClr val="1354BA"/>
                </a:solidFill>
              </a:rPr>
              <a:t>Durable Response to </a:t>
            </a:r>
            <a:r>
              <a:rPr lang="en-GB" sz="3200" dirty="0" err="1">
                <a:solidFill>
                  <a:srgbClr val="1354BA"/>
                </a:solidFill>
              </a:rPr>
              <a:t>Crizotinib</a:t>
            </a:r>
            <a:r>
              <a:rPr lang="en-GB" sz="3200" dirty="0">
                <a:solidFill>
                  <a:srgbClr val="1354BA"/>
                </a:solidFill>
              </a:rPr>
              <a:t> in a Patient with</a:t>
            </a:r>
            <a:br>
              <a:rPr lang="en-GB" sz="3200" dirty="0">
                <a:solidFill>
                  <a:srgbClr val="1354BA"/>
                </a:solidFill>
              </a:rPr>
            </a:br>
            <a:r>
              <a:rPr lang="en-GB" sz="3200" i="1" dirty="0">
                <a:solidFill>
                  <a:srgbClr val="1354BA"/>
                </a:solidFill>
              </a:rPr>
              <a:t>MET</a:t>
            </a:r>
            <a:r>
              <a:rPr lang="en-GB" sz="3200" dirty="0">
                <a:solidFill>
                  <a:srgbClr val="1354BA"/>
                </a:solidFill>
              </a:rPr>
              <a:t>-Amplified Carcinoma of Unknown Primary</a:t>
            </a:r>
            <a:endParaRPr lang="en-GB" sz="3200" i="1" dirty="0">
              <a:solidFill>
                <a:srgbClr val="1354BA"/>
              </a:solidFill>
              <a:latin typeface="Minion" panose="02000000000000000000" pitchFamily="2" charset="0"/>
            </a:endParaRPr>
          </a:p>
        </p:txBody>
      </p:sp>
      <p:sp>
        <p:nvSpPr>
          <p:cNvPr id="36" name="Rectangle 35"/>
          <p:cNvSpPr/>
          <p:nvPr/>
        </p:nvSpPr>
        <p:spPr bwMode="auto">
          <a:xfrm>
            <a:off x="609600" y="1981200"/>
            <a:ext cx="8077200" cy="525559"/>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457200" marR="0" lvl="0" indent="-457200" algn="l" defTabSz="914400" rtl="0" eaLnBrk="0" fontAlgn="base" latinLnBrk="0" hangingPunct="0">
              <a:lnSpc>
                <a:spcPct val="100000"/>
              </a:lnSpc>
              <a:spcBef>
                <a:spcPct val="0"/>
              </a:spcBef>
              <a:spcAft>
                <a:spcPts val="1400"/>
              </a:spcAft>
              <a:buClr>
                <a:srgbClr val="800000"/>
              </a:buClr>
              <a:buSzPct val="90000"/>
              <a:buFont typeface="Wingdings 3" panose="05040102010807070707" pitchFamily="18" charset="2"/>
              <a:buChar char="u"/>
              <a:tabLst/>
              <a:defRPr/>
            </a:pPr>
            <a:r>
              <a:rPr kumimoji="0" lang="de-CH" sz="2600" b="0" i="0" u="none" strike="noStrike" kern="0" cap="none" spc="0" normalizeH="0" baseline="0" noProof="0" dirty="0">
                <a:ln>
                  <a:noFill/>
                </a:ln>
                <a:solidFill>
                  <a:srgbClr val="000000"/>
                </a:solidFill>
                <a:effectLst/>
                <a:uLnTx/>
                <a:uFillTx/>
                <a:latin typeface="Calibri"/>
                <a:ea typeface="ＭＳ Ｐゴシック" charset="0"/>
                <a:cs typeface="Arial" charset="0"/>
              </a:rPr>
              <a:t>59-year-old female</a:t>
            </a:r>
          </a:p>
          <a:p>
            <a:pPr marL="457200" marR="0" lvl="0" indent="-457200" algn="l" defTabSz="914400" rtl="0" eaLnBrk="0" fontAlgn="base" latinLnBrk="0" hangingPunct="0">
              <a:lnSpc>
                <a:spcPct val="100000"/>
              </a:lnSpc>
              <a:spcBef>
                <a:spcPct val="0"/>
              </a:spcBef>
              <a:spcAft>
                <a:spcPts val="1400"/>
              </a:spcAft>
              <a:buClr>
                <a:srgbClr val="800000"/>
              </a:buClr>
              <a:buSzPct val="90000"/>
              <a:buFont typeface="Wingdings 3" panose="05040102010807070707" pitchFamily="18" charset="2"/>
              <a:buChar char="u"/>
              <a:tabLst/>
              <a:defRPr/>
            </a:pPr>
            <a:r>
              <a:rPr kumimoji="0" lang="de-CH" sz="2600" b="0" i="0" u="none" strike="noStrike" kern="0" cap="none" spc="0" normalizeH="0" baseline="0" noProof="0" dirty="0">
                <a:ln>
                  <a:noFill/>
                </a:ln>
                <a:solidFill>
                  <a:srgbClr val="000000"/>
                </a:solidFill>
                <a:effectLst/>
                <a:uLnTx/>
                <a:uFillTx/>
                <a:latin typeface="Calibri"/>
                <a:ea typeface="ＭＳ Ｐゴシック" charset="0"/>
                <a:cs typeface="Arial" charset="0"/>
              </a:rPr>
              <a:t>60-pack-year smoking history</a:t>
            </a:r>
          </a:p>
          <a:p>
            <a:pPr marL="457200" marR="0" lvl="0" indent="-457200" algn="l" defTabSz="914400" rtl="0" eaLnBrk="0" fontAlgn="base" latinLnBrk="0" hangingPunct="0">
              <a:lnSpc>
                <a:spcPct val="100000"/>
              </a:lnSpc>
              <a:spcBef>
                <a:spcPct val="0"/>
              </a:spcBef>
              <a:spcAft>
                <a:spcPts val="1400"/>
              </a:spcAft>
              <a:buClr>
                <a:srgbClr val="800000"/>
              </a:buClr>
              <a:buSzPct val="90000"/>
              <a:buFont typeface="Wingdings 3" panose="05040102010807070707" pitchFamily="18" charset="2"/>
              <a:buChar char="u"/>
              <a:tabLst/>
              <a:defRPr/>
            </a:pPr>
            <a:r>
              <a:rPr kumimoji="0" lang="en-GB" sz="2600" b="0" i="0" u="none" strike="noStrike" kern="0" cap="none" spc="0" normalizeH="0" baseline="0" noProof="0" dirty="0">
                <a:ln>
                  <a:noFill/>
                </a:ln>
                <a:solidFill>
                  <a:prstClr val="black"/>
                </a:solidFill>
                <a:effectLst/>
                <a:uLnTx/>
                <a:uFillTx/>
                <a:latin typeface="Calibri"/>
                <a:ea typeface="ＭＳ Ｐゴシック" charset="0"/>
                <a:cs typeface="Arial" charset="0"/>
              </a:rPr>
              <a:t>New-onset seizures</a:t>
            </a:r>
          </a:p>
          <a:p>
            <a:pPr marL="457200" marR="0" lvl="0" indent="-457200" algn="l" defTabSz="914400" rtl="0" eaLnBrk="0" fontAlgn="base" latinLnBrk="0" hangingPunct="0">
              <a:lnSpc>
                <a:spcPct val="100000"/>
              </a:lnSpc>
              <a:spcBef>
                <a:spcPct val="0"/>
              </a:spcBef>
              <a:spcAft>
                <a:spcPts val="1400"/>
              </a:spcAft>
              <a:buClr>
                <a:srgbClr val="800000"/>
              </a:buClr>
              <a:buSzPct val="90000"/>
              <a:buFont typeface="Wingdings 3" panose="05040102010807070707" pitchFamily="18" charset="2"/>
              <a:buChar char="u"/>
              <a:tabLst/>
              <a:defRPr/>
            </a:pPr>
            <a:r>
              <a:rPr kumimoji="0" lang="en-GB" sz="2600" b="0" i="0" u="none" strike="noStrike" kern="0" cap="none" spc="0" normalizeH="0" baseline="0" noProof="0" dirty="0">
                <a:ln>
                  <a:noFill/>
                </a:ln>
                <a:solidFill>
                  <a:prstClr val="black"/>
                </a:solidFill>
                <a:effectLst/>
                <a:uLnTx/>
                <a:uFillTx/>
                <a:latin typeface="Calibri"/>
                <a:ea typeface="ＭＳ Ｐゴシック" charset="0"/>
                <a:cs typeface="Arial" charset="0"/>
              </a:rPr>
              <a:t>MRI identified 2 distinct masses; right frontal lobe of </a:t>
            </a:r>
            <a:r>
              <a:rPr kumimoji="0" lang="en-GB" sz="2600" b="1" i="0" u="none" strike="noStrike" kern="0" cap="none" spc="0" normalizeH="0" baseline="0" noProof="0" dirty="0">
                <a:ln>
                  <a:noFill/>
                </a:ln>
                <a:solidFill>
                  <a:prstClr val="black"/>
                </a:solidFill>
                <a:effectLst/>
                <a:uLnTx/>
                <a:uFillTx/>
                <a:latin typeface="Calibri"/>
                <a:ea typeface="ＭＳ Ｐゴシック" charset="0"/>
                <a:cs typeface="Arial" charset="0"/>
              </a:rPr>
              <a:t>brain</a:t>
            </a:r>
            <a:r>
              <a:rPr kumimoji="0" lang="en-GB" sz="2600" b="0" i="0" u="none" strike="noStrike" kern="0" cap="none" spc="0" normalizeH="0" baseline="0" noProof="0" dirty="0">
                <a:ln>
                  <a:noFill/>
                </a:ln>
                <a:solidFill>
                  <a:prstClr val="black"/>
                </a:solidFill>
                <a:effectLst/>
                <a:uLnTx/>
                <a:uFillTx/>
                <a:latin typeface="Calibri"/>
                <a:ea typeface="ＭＳ Ｐゴシック" charset="0"/>
                <a:cs typeface="Arial" charset="0"/>
              </a:rPr>
              <a:t> and left </a:t>
            </a:r>
            <a:r>
              <a:rPr kumimoji="0" lang="en-GB" sz="2600" b="1" i="0" u="none" strike="noStrike" kern="0" cap="none" spc="0" normalizeH="0" baseline="0" noProof="0" dirty="0">
                <a:ln>
                  <a:noFill/>
                </a:ln>
                <a:solidFill>
                  <a:prstClr val="black"/>
                </a:solidFill>
                <a:effectLst/>
                <a:uLnTx/>
                <a:uFillTx/>
                <a:latin typeface="Calibri"/>
                <a:ea typeface="ＭＳ Ｐゴシック" charset="0"/>
                <a:cs typeface="Arial" charset="0"/>
              </a:rPr>
              <a:t>mid-abdominal</a:t>
            </a:r>
            <a:r>
              <a:rPr kumimoji="0" lang="en-GB" sz="2600" b="0" i="0" u="none" strike="noStrike" kern="0" cap="none" spc="0" normalizeH="0" baseline="0" noProof="0" dirty="0">
                <a:ln>
                  <a:noFill/>
                </a:ln>
                <a:solidFill>
                  <a:prstClr val="black"/>
                </a:solidFill>
                <a:effectLst/>
                <a:uLnTx/>
                <a:uFillTx/>
                <a:latin typeface="Calibri"/>
                <a:ea typeface="ＭＳ Ｐゴシック" charset="0"/>
                <a:cs typeface="Arial" charset="0"/>
              </a:rPr>
              <a:t> mass</a:t>
            </a:r>
          </a:p>
          <a:p>
            <a:pPr marL="457200" marR="0" lvl="0" indent="-457200" algn="l" defTabSz="914400" rtl="0" eaLnBrk="0" fontAlgn="base" latinLnBrk="0" hangingPunct="0">
              <a:lnSpc>
                <a:spcPct val="100000"/>
              </a:lnSpc>
              <a:spcBef>
                <a:spcPct val="0"/>
              </a:spcBef>
              <a:spcAft>
                <a:spcPts val="1400"/>
              </a:spcAft>
              <a:buClr>
                <a:srgbClr val="800000"/>
              </a:buClr>
              <a:buSzPct val="90000"/>
              <a:buFont typeface="Wingdings 3" panose="05040102010807070707" pitchFamily="18" charset="2"/>
              <a:buChar char="u"/>
              <a:tabLst/>
              <a:defRPr/>
            </a:pPr>
            <a:r>
              <a:rPr kumimoji="0" lang="en-GB" sz="2600" b="0" i="0" u="none" strike="noStrike" kern="0" cap="none" spc="0" normalizeH="0" baseline="0" noProof="0" dirty="0">
                <a:ln>
                  <a:noFill/>
                </a:ln>
                <a:solidFill>
                  <a:prstClr val="black"/>
                </a:solidFill>
                <a:effectLst/>
                <a:uLnTx/>
                <a:uFillTx/>
                <a:latin typeface="Calibri"/>
                <a:ea typeface="ＭＳ Ｐゴシック" charset="0"/>
                <a:cs typeface="Arial" charset="0"/>
              </a:rPr>
              <a:t>Real-time PCR demonstrated </a:t>
            </a:r>
            <a:r>
              <a:rPr kumimoji="0" lang="en-GB" sz="2600" b="0" i="1" u="none" strike="noStrike" kern="0" cap="none" spc="0" normalizeH="0" baseline="0" noProof="0" dirty="0">
                <a:ln>
                  <a:noFill/>
                </a:ln>
                <a:solidFill>
                  <a:prstClr val="black"/>
                </a:solidFill>
                <a:effectLst/>
                <a:uLnTx/>
                <a:uFillTx/>
                <a:latin typeface="Calibri"/>
                <a:ea typeface="ＭＳ Ｐゴシック" charset="0"/>
                <a:cs typeface="Arial" charset="0"/>
              </a:rPr>
              <a:t>KRAS</a:t>
            </a:r>
            <a:r>
              <a:rPr kumimoji="0" lang="en-GB" sz="2600" b="0" i="0" u="none" strike="noStrike" kern="0" cap="none" spc="0" normalizeH="0" baseline="0" noProof="0" dirty="0">
                <a:ln>
                  <a:noFill/>
                </a:ln>
                <a:solidFill>
                  <a:prstClr val="black"/>
                </a:solidFill>
                <a:effectLst/>
                <a:uLnTx/>
                <a:uFillTx/>
                <a:latin typeface="Calibri"/>
                <a:ea typeface="ＭＳ Ｐゴシック" charset="0"/>
                <a:cs typeface="Arial" charset="0"/>
              </a:rPr>
              <a:t> mutation, FISH analysis negative for </a:t>
            </a:r>
            <a:r>
              <a:rPr kumimoji="0" lang="en-GB" sz="2600" b="0" i="1" u="none" strike="noStrike" kern="0" cap="none" spc="0" normalizeH="0" baseline="0" noProof="0" dirty="0">
                <a:ln>
                  <a:noFill/>
                </a:ln>
                <a:solidFill>
                  <a:prstClr val="black"/>
                </a:solidFill>
                <a:effectLst/>
                <a:uLnTx/>
                <a:uFillTx/>
                <a:latin typeface="Calibri"/>
                <a:ea typeface="ＭＳ Ｐゴシック" charset="0"/>
                <a:cs typeface="Arial" charset="0"/>
              </a:rPr>
              <a:t>ALK</a:t>
            </a:r>
            <a:r>
              <a:rPr kumimoji="0" lang="en-GB" sz="2600" b="0" i="0" u="none" strike="noStrike" kern="0" cap="none" spc="0" normalizeH="0" baseline="0" noProof="0" dirty="0">
                <a:ln>
                  <a:noFill/>
                </a:ln>
                <a:solidFill>
                  <a:prstClr val="black"/>
                </a:solidFill>
                <a:effectLst/>
                <a:uLnTx/>
                <a:uFillTx/>
                <a:latin typeface="Calibri"/>
                <a:ea typeface="ＭＳ Ｐゴシック" charset="0"/>
                <a:cs typeface="Arial" charset="0"/>
              </a:rPr>
              <a:t> rearrangement</a:t>
            </a:r>
          </a:p>
          <a:p>
            <a:pPr marL="457200" marR="0" lvl="0" indent="-457200" algn="l" defTabSz="914400" rtl="0" eaLnBrk="0" fontAlgn="base" latinLnBrk="0" hangingPunct="0">
              <a:lnSpc>
                <a:spcPct val="100000"/>
              </a:lnSpc>
              <a:spcBef>
                <a:spcPct val="0"/>
              </a:spcBef>
              <a:spcAft>
                <a:spcPts val="1400"/>
              </a:spcAft>
              <a:buClr>
                <a:srgbClr val="800000"/>
              </a:buClr>
              <a:buSzPct val="90000"/>
              <a:buFont typeface="Wingdings 3" panose="05040102010807070707" pitchFamily="18" charset="2"/>
              <a:buChar char="u"/>
              <a:tabLst/>
              <a:defRPr/>
            </a:pPr>
            <a:endParaRPr kumimoji="0" lang="de-CH" sz="26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22" name="TextBox 21"/>
          <p:cNvSpPr txBox="1"/>
          <p:nvPr/>
        </p:nvSpPr>
        <p:spPr>
          <a:xfrm>
            <a:off x="19146" y="6324600"/>
            <a:ext cx="3986736"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Palma, N.A., et al (2014) Durable Response to Crizotinib in a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MET</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-Amplified,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KRAS</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-Mutated Carcinoma of Unknown Primary.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Case Rep Oncol </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7(2):503–8.</a:t>
            </a:r>
          </a:p>
        </p:txBody>
      </p:sp>
      <p:sp>
        <p:nvSpPr>
          <p:cNvPr id="19" name="TextBox 18"/>
          <p:cNvSpPr txBox="1"/>
          <p:nvPr/>
        </p:nvSpPr>
        <p:spPr>
          <a:xfrm>
            <a:off x="4076079" y="1200126"/>
            <a:ext cx="1951496"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Patient Profile</a:t>
            </a:r>
          </a:p>
        </p:txBody>
      </p:sp>
    </p:spTree>
    <p:extLst>
      <p:ext uri="{BB962C8B-B14F-4D97-AF65-F5344CB8AC3E}">
        <p14:creationId xmlns:p14="http://schemas.microsoft.com/office/powerpoint/2010/main" val="4190744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 name="TextBox 11"/>
          <p:cNvSpPr txBox="1"/>
          <p:nvPr/>
        </p:nvSpPr>
        <p:spPr>
          <a:xfrm>
            <a:off x="1162529" y="457200"/>
            <a:ext cx="6629400" cy="2862322"/>
          </a:xfrm>
          <a:prstGeom prst="rect">
            <a:avLst/>
          </a:prstGeom>
          <a:noFill/>
        </p:spPr>
        <p:txBody>
          <a:bodyPr wrap="square" rtlCol="0" anchor="t" anchorCtr="0">
            <a:spAutoFit/>
          </a:body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en-GB" sz="3600" b="0" i="0" u="none" strike="noStrike" kern="1200" cap="none" spc="0" normalizeH="0" baseline="0" noProof="0" dirty="0">
                <a:ln>
                  <a:noFill/>
                </a:ln>
                <a:solidFill>
                  <a:srgbClr val="800000"/>
                </a:solidFill>
                <a:effectLst/>
                <a:uLnTx/>
                <a:uFillTx/>
                <a:latin typeface="Calibri"/>
                <a:ea typeface="ＭＳ Ｐゴシック" charset="0"/>
                <a:cs typeface="Arial" charset="0"/>
              </a:rPr>
              <a:t>Expert Roundtable Session #1</a:t>
            </a:r>
          </a:p>
          <a:p>
            <a:pPr marL="0" marR="0" lvl="1" indent="0" algn="ctr" defTabSz="914400" rtl="0" eaLnBrk="1" fontAlgn="base" latinLnBrk="0" hangingPunct="1">
              <a:lnSpc>
                <a:spcPct val="100000"/>
              </a:lnSpc>
              <a:spcBef>
                <a:spcPct val="0"/>
              </a:spcBef>
              <a:spcAft>
                <a:spcPct val="0"/>
              </a:spcAft>
              <a:buClrTx/>
              <a:buSzTx/>
              <a:buFontTx/>
              <a:buNone/>
              <a:tabLst/>
              <a:defRPr/>
            </a:pPr>
            <a:endParaRPr kumimoji="0" lang="en-GB" sz="3600" b="0" i="0" u="none" strike="noStrike" kern="1200" cap="none" spc="0" normalizeH="0" baseline="0" noProof="0" dirty="0">
              <a:ln>
                <a:noFill/>
              </a:ln>
              <a:solidFill>
                <a:prstClr val="black"/>
              </a:solidFill>
              <a:effectLst/>
              <a:uLnTx/>
              <a:uFillTx/>
              <a:latin typeface="Calibri"/>
              <a:ea typeface="ＭＳ Ｐゴシック" charset="0"/>
              <a:cs typeface="Arial" charset="0"/>
            </a:endParaRPr>
          </a:p>
          <a:p>
            <a:pPr marL="0" lvl="1" algn="ctr" rtl="0"/>
            <a:r>
              <a:rPr lang="en-US" sz="3600" dirty="0">
                <a:solidFill>
                  <a:prstClr val="black"/>
                </a:solidFill>
                <a:latin typeface="Calibri"/>
                <a:ea typeface="ＭＳ Ｐゴシック" charset="0"/>
                <a:cs typeface="Arial" charset="0"/>
              </a:rPr>
              <a:t>Applying NGS and Actionable Genomic Alterations to Patients with Lung Cancer</a:t>
            </a:r>
            <a:endParaRPr kumimoji="0" lang="en-GB" sz="3600" b="0" i="0" u="none" strike="noStrike" kern="1200" cap="none" spc="0" normalizeH="0" baseline="0" noProof="0" dirty="0">
              <a:ln>
                <a:noFill/>
              </a:ln>
              <a:solidFill>
                <a:prstClr val="black"/>
              </a:solidFill>
              <a:effectLst/>
              <a:uLnTx/>
              <a:uFillTx/>
              <a:latin typeface="Calibri"/>
              <a:ea typeface="ＭＳ Ｐゴシック" charset="0"/>
              <a:cs typeface="Arial" charset="0"/>
            </a:endParaRPr>
          </a:p>
        </p:txBody>
      </p:sp>
      <p:sp>
        <p:nvSpPr>
          <p:cNvPr id="7" name="Rectangle 6"/>
          <p:cNvSpPr/>
          <p:nvPr/>
        </p:nvSpPr>
        <p:spPr>
          <a:xfrm>
            <a:off x="446443" y="5310220"/>
            <a:ext cx="8128000" cy="1477328"/>
          </a:xfrm>
          <a:prstGeom prst="rect">
            <a:avLst/>
          </a:prstGeom>
        </p:spPr>
        <p:txBody>
          <a:bodyPr>
            <a:sp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0070C0"/>
                </a:solidFill>
                <a:effectLst/>
                <a:uLnTx/>
                <a:uFillTx/>
                <a:latin typeface="Calibri"/>
                <a:ea typeface="ＭＳ Ｐゴシック" charset="0"/>
                <a:cs typeface="Arial"/>
              </a:rPr>
              <a:t>Professor Nir Peled, MD, PhD</a:t>
            </a:r>
            <a:r>
              <a:rPr lang="en-US" sz="2000" b="1" kern="0" dirty="0">
                <a:solidFill>
                  <a:srgbClr val="0070C0"/>
                </a:solidFill>
                <a:latin typeface="Calibri"/>
                <a:ea typeface="ＭＳ Ｐゴシック" charset="0"/>
                <a:cs typeface="Arial"/>
              </a:rPr>
              <a:t> - </a:t>
            </a:r>
            <a:r>
              <a:rPr kumimoji="0" lang="en-US" sz="2000" b="1" i="0" u="none" strike="noStrike" kern="0" cap="none" spc="0" normalizeH="0" baseline="0" noProof="0" dirty="0">
                <a:ln>
                  <a:noFill/>
                </a:ln>
                <a:solidFill>
                  <a:srgbClr val="0070C0"/>
                </a:solidFill>
                <a:effectLst/>
                <a:uLnTx/>
                <a:uFillTx/>
                <a:latin typeface="Calibri"/>
                <a:ea typeface="ＭＳ Ｐゴシック" charset="0"/>
                <a:cs typeface="Arial"/>
              </a:rPr>
              <a:t>Program Chair</a:t>
            </a:r>
            <a:br>
              <a:rPr kumimoji="0" lang="en-US" sz="1600" b="1" i="0" u="none" strike="noStrike" kern="0" cap="none" spc="0" normalizeH="0" baseline="0" noProof="0" dirty="0">
                <a:ln>
                  <a:noFill/>
                </a:ln>
                <a:solidFill>
                  <a:srgbClr val="000000"/>
                </a:solidFill>
                <a:effectLst/>
                <a:uLnTx/>
                <a:uFillTx/>
                <a:latin typeface="Calibri"/>
                <a:ea typeface="ＭＳ Ｐゴシック" charset="0"/>
                <a:cs typeface="Arial"/>
              </a:rPr>
            </a:br>
            <a:r>
              <a:rPr kumimoji="0" lang="en-US" sz="1400" b="0" i="0" u="none" strike="noStrike" kern="0" cap="none" spc="0" normalizeH="0" baseline="0" noProof="0" dirty="0">
                <a:ln>
                  <a:noFill/>
                </a:ln>
                <a:solidFill>
                  <a:srgbClr val="000000"/>
                </a:solidFill>
                <a:effectLst/>
                <a:uLnTx/>
                <a:uFillTx/>
                <a:latin typeface="Calibri"/>
                <a:ea typeface="ＭＳ Ｐゴシック" charset="0"/>
                <a:cs typeface="Arial"/>
              </a:rPr>
              <a:t>Head, Thoracic Cancer Unit and </a:t>
            </a:r>
          </a:p>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Calibri"/>
                <a:ea typeface="ＭＳ Ｐゴシック" charset="0"/>
                <a:cs typeface="Arial"/>
              </a:rPr>
              <a:t>Center for Precision Medicine</a:t>
            </a:r>
          </a:p>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Calibri"/>
                <a:ea typeface="ＭＳ Ｐゴシック" charset="0"/>
                <a:cs typeface="Arial"/>
              </a:rPr>
              <a:t>Davidoff Cancer Center</a:t>
            </a:r>
            <a:br>
              <a:rPr kumimoji="0" lang="en-US" sz="1400" b="0" i="0" u="none" strike="noStrike" kern="0" cap="none" spc="0" normalizeH="0" baseline="0" noProof="0" dirty="0">
                <a:ln>
                  <a:noFill/>
                </a:ln>
                <a:solidFill>
                  <a:srgbClr val="000000"/>
                </a:solidFill>
                <a:effectLst/>
                <a:uLnTx/>
                <a:uFillTx/>
                <a:latin typeface="Calibri"/>
                <a:ea typeface="ＭＳ Ｐゴシック" charset="0"/>
                <a:cs typeface="Arial"/>
              </a:rPr>
            </a:br>
            <a:r>
              <a:rPr kumimoji="0" lang="en-US" sz="1400" b="0" i="0" u="none" strike="noStrike" kern="0" cap="none" spc="0" normalizeH="0" baseline="0" noProof="0" dirty="0">
                <a:ln>
                  <a:noFill/>
                </a:ln>
                <a:solidFill>
                  <a:srgbClr val="000000"/>
                </a:solidFill>
                <a:effectLst/>
                <a:uLnTx/>
                <a:uFillTx/>
                <a:latin typeface="Calibri"/>
                <a:ea typeface="ＭＳ Ｐゴシック" charset="0"/>
                <a:cs typeface="Arial"/>
              </a:rPr>
              <a:t>Tel Aviv University</a:t>
            </a:r>
          </a:p>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Calibri"/>
                <a:ea typeface="ＭＳ Ｐゴシック" charset="0"/>
                <a:cs typeface="Arial"/>
              </a:rPr>
              <a:t>Tel Aviv, Israel</a:t>
            </a:r>
          </a:p>
        </p:txBody>
      </p:sp>
    </p:spTree>
    <p:extLst>
      <p:ext uri="{BB962C8B-B14F-4D97-AF65-F5344CB8AC3E}">
        <p14:creationId xmlns:p14="http://schemas.microsoft.com/office/powerpoint/2010/main" val="28148367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053" y="0"/>
            <a:ext cx="7994784" cy="800219"/>
          </a:xfrm>
        </p:spPr>
        <p:txBody>
          <a:bodyPr anchor="t" anchorCtr="0"/>
          <a:lstStyle/>
          <a:p>
            <a:pPr algn="ctr"/>
            <a:r>
              <a:rPr lang="en-GB" sz="3200" dirty="0">
                <a:solidFill>
                  <a:srgbClr val="1354BA"/>
                </a:solidFill>
              </a:rPr>
              <a:t>Durable Response to </a:t>
            </a:r>
            <a:r>
              <a:rPr lang="en-GB" sz="3200" dirty="0" err="1">
                <a:solidFill>
                  <a:srgbClr val="1354BA"/>
                </a:solidFill>
              </a:rPr>
              <a:t>Crizotinib</a:t>
            </a:r>
            <a:r>
              <a:rPr lang="en-GB" sz="3200" dirty="0">
                <a:solidFill>
                  <a:srgbClr val="1354BA"/>
                </a:solidFill>
              </a:rPr>
              <a:t> in a Patient with</a:t>
            </a:r>
            <a:br>
              <a:rPr lang="en-GB" sz="3200" dirty="0">
                <a:solidFill>
                  <a:srgbClr val="1354BA"/>
                </a:solidFill>
              </a:rPr>
            </a:br>
            <a:r>
              <a:rPr lang="en-GB" sz="3200" i="1" dirty="0">
                <a:solidFill>
                  <a:srgbClr val="1354BA"/>
                </a:solidFill>
              </a:rPr>
              <a:t>MET</a:t>
            </a:r>
            <a:r>
              <a:rPr lang="en-GB" sz="3200" dirty="0">
                <a:solidFill>
                  <a:srgbClr val="1354BA"/>
                </a:solidFill>
              </a:rPr>
              <a:t>-Amplified Carcinoma of Unknown Primary</a:t>
            </a:r>
            <a:endParaRPr lang="en-GB" sz="3200" i="1" dirty="0">
              <a:solidFill>
                <a:srgbClr val="1354BA"/>
              </a:solidFill>
              <a:latin typeface="Minion" panose="02000000000000000000" pitchFamily="2" charset="0"/>
            </a:endParaRPr>
          </a:p>
        </p:txBody>
      </p:sp>
      <p:sp>
        <p:nvSpPr>
          <p:cNvPr id="34" name="Rectangle 33"/>
          <p:cNvSpPr/>
          <p:nvPr/>
        </p:nvSpPr>
        <p:spPr bwMode="auto">
          <a:xfrm>
            <a:off x="609599" y="2192261"/>
            <a:ext cx="8381243" cy="1035306"/>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1" i="0" u="none" strike="noStrike" kern="0" cap="none" spc="0" normalizeH="0" baseline="0" noProof="0" dirty="0">
                <a:ln>
                  <a:noFill/>
                </a:ln>
                <a:solidFill>
                  <a:srgbClr val="000000"/>
                </a:solidFill>
                <a:effectLst/>
                <a:uLnTx/>
                <a:uFillTx/>
                <a:latin typeface="Calibri"/>
                <a:ea typeface="ＭＳ Ｐゴシック" charset="0"/>
                <a:cs typeface="Arial" charset="0"/>
              </a:rPr>
              <a:t>Adenocarcinoma of unknown primary with brain metastases</a:t>
            </a:r>
            <a:endPar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35" name="Rectangle 34"/>
          <p:cNvSpPr/>
          <p:nvPr/>
        </p:nvSpPr>
        <p:spPr bwMode="auto">
          <a:xfrm>
            <a:off x="609600" y="4452531"/>
            <a:ext cx="8534400" cy="489113"/>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0" i="0" u="none" strike="noStrike" kern="1200" cap="none" spc="0" normalizeH="0" baseline="0" noProof="0" dirty="0">
                <a:ln>
                  <a:noFill/>
                </a:ln>
                <a:solidFill>
                  <a:srgbClr val="000000"/>
                </a:solidFill>
                <a:effectLst/>
                <a:uLnTx/>
                <a:uFillTx/>
                <a:latin typeface="Calibri"/>
                <a:ea typeface="ＭＳ Ｐゴシック" charset="0"/>
                <a:cs typeface="Arial" charset="0"/>
              </a:rPr>
              <a:t>Disease </a:t>
            </a:r>
            <a:r>
              <a:rPr kumimoji="0" lang="en-GB" sz="2400" b="1" i="0" u="none" strike="noStrike" kern="1200" cap="none" spc="0" normalizeH="0" baseline="0" noProof="0" dirty="0">
                <a:ln>
                  <a:noFill/>
                </a:ln>
                <a:solidFill>
                  <a:srgbClr val="000000"/>
                </a:solidFill>
                <a:effectLst/>
                <a:uLnTx/>
                <a:uFillTx/>
                <a:latin typeface="Calibri"/>
                <a:ea typeface="ＭＳ Ｐゴシック" charset="0"/>
                <a:cs typeface="Arial" charset="0"/>
              </a:rPr>
              <a:t>progression</a:t>
            </a:r>
            <a:r>
              <a:rPr kumimoji="0" lang="en-GB" sz="2400" b="0" i="0" u="none" strike="noStrike" kern="1200" cap="none" spc="0" normalizeH="0" baseline="0" noProof="0" dirty="0">
                <a:ln>
                  <a:noFill/>
                </a:ln>
                <a:solidFill>
                  <a:srgbClr val="000000"/>
                </a:solidFill>
                <a:effectLst/>
                <a:uLnTx/>
                <a:uFillTx/>
                <a:latin typeface="Calibri"/>
                <a:ea typeface="ＭＳ Ｐゴシック" charset="0"/>
                <a:cs typeface="Arial" charset="0"/>
              </a:rPr>
              <a:t> after 4 cycles of carboplatin and docetaxel</a:t>
            </a:r>
          </a:p>
        </p:txBody>
      </p:sp>
      <p:sp>
        <p:nvSpPr>
          <p:cNvPr id="50" name="TextBox 49"/>
          <p:cNvSpPr txBox="1"/>
          <p:nvPr/>
        </p:nvSpPr>
        <p:spPr>
          <a:xfrm>
            <a:off x="5867400" y="6400800"/>
            <a:ext cx="3123443" cy="33855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FISH: Fluorescence </a:t>
            </a:r>
            <a:r>
              <a:rPr kumimoji="0" lang="en-GB" sz="800" b="0" i="1" u="none" strike="noStrike" kern="1200" cap="none" spc="0" normalizeH="0" baseline="0" noProof="0" dirty="0">
                <a:ln>
                  <a:noFill/>
                </a:ln>
                <a:solidFill>
                  <a:srgbClr val="000000"/>
                </a:solidFill>
                <a:effectLst/>
                <a:uLnTx/>
                <a:uFillTx/>
                <a:latin typeface="Arial" charset="0"/>
                <a:ea typeface="ＭＳ Ｐゴシック" charset="0"/>
                <a:cs typeface="Arial" charset="0"/>
              </a:rPr>
              <a:t>in situ </a:t>
            </a: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hybridization; MRI: Magnetic resonance imaging; PCR: Polymerase chain reaction</a:t>
            </a:r>
          </a:p>
        </p:txBody>
      </p:sp>
      <p:sp>
        <p:nvSpPr>
          <p:cNvPr id="22" name="TextBox 21"/>
          <p:cNvSpPr txBox="1"/>
          <p:nvPr/>
        </p:nvSpPr>
        <p:spPr>
          <a:xfrm>
            <a:off x="228600" y="6400800"/>
            <a:ext cx="3986736"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Palma, N.A., et al (2014) Durable Response to Crizotinib in a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MET</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-Amplified,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KRAS</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-Mutated Carcinoma of Unknown Primary.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Case Rep Oncol </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7(2):503–8.</a:t>
            </a:r>
          </a:p>
        </p:txBody>
      </p:sp>
      <p:sp>
        <p:nvSpPr>
          <p:cNvPr id="23" name="TextBox 22"/>
          <p:cNvSpPr txBox="1"/>
          <p:nvPr/>
        </p:nvSpPr>
        <p:spPr>
          <a:xfrm>
            <a:off x="3881155" y="1498742"/>
            <a:ext cx="1370888"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Diagnosis</a:t>
            </a:r>
          </a:p>
        </p:txBody>
      </p:sp>
      <p:sp>
        <p:nvSpPr>
          <p:cNvPr id="27" name="TextBox 26"/>
          <p:cNvSpPr txBox="1"/>
          <p:nvPr/>
        </p:nvSpPr>
        <p:spPr>
          <a:xfrm>
            <a:off x="3473191" y="3575783"/>
            <a:ext cx="2319546"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Treatment Status</a:t>
            </a:r>
          </a:p>
        </p:txBody>
      </p:sp>
    </p:spTree>
    <p:extLst>
      <p:ext uri="{BB962C8B-B14F-4D97-AF65-F5344CB8AC3E}">
        <p14:creationId xmlns:p14="http://schemas.microsoft.com/office/powerpoint/2010/main" val="224607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037" y="0"/>
            <a:ext cx="7366000" cy="800219"/>
          </a:xfrm>
        </p:spPr>
        <p:txBody>
          <a:bodyPr anchor="t" anchorCtr="0"/>
          <a:lstStyle/>
          <a:p>
            <a:pPr algn="ctr"/>
            <a:r>
              <a:rPr lang="en-GB" sz="3200" dirty="0">
                <a:solidFill>
                  <a:srgbClr val="1354BA"/>
                </a:solidFill>
              </a:rPr>
              <a:t>Normalization of </a:t>
            </a:r>
            <a:r>
              <a:rPr lang="en-GB" sz="3200" dirty="0" err="1">
                <a:solidFill>
                  <a:srgbClr val="1354BA"/>
                </a:solidFill>
              </a:rPr>
              <a:t>Tumor</a:t>
            </a:r>
            <a:r>
              <a:rPr lang="en-GB" sz="3200" dirty="0">
                <a:solidFill>
                  <a:srgbClr val="1354BA"/>
                </a:solidFill>
              </a:rPr>
              <a:t> Metabolic Activity Following MET Targeting with </a:t>
            </a:r>
            <a:r>
              <a:rPr lang="en-GB" sz="3200" dirty="0" err="1">
                <a:solidFill>
                  <a:srgbClr val="1354BA"/>
                </a:solidFill>
              </a:rPr>
              <a:t>Crizotinib</a:t>
            </a:r>
            <a:endParaRPr lang="en-GB" sz="3200" dirty="0">
              <a:solidFill>
                <a:srgbClr val="1354BA"/>
              </a:solidFill>
            </a:endParaRPr>
          </a:p>
        </p:txBody>
      </p:sp>
      <p:sp>
        <p:nvSpPr>
          <p:cNvPr id="15" name="Rectangle 14"/>
          <p:cNvSpPr/>
          <p:nvPr/>
        </p:nvSpPr>
        <p:spPr bwMode="auto">
          <a:xfrm>
            <a:off x="3650953" y="2763286"/>
            <a:ext cx="1998586" cy="809123"/>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200" b="1" i="0" u="none" strike="noStrike" kern="0" cap="none" spc="0" normalizeH="0" baseline="0" noProof="0" dirty="0">
              <a:ln>
                <a:noFill/>
              </a:ln>
              <a:solidFill>
                <a:srgbClr val="000000"/>
              </a:solidFill>
              <a:effectLst/>
              <a:uLnTx/>
              <a:uFillTx/>
              <a:latin typeface="Arial" charset="0"/>
              <a:ea typeface="ＭＳ Ｐゴシック" charset="0"/>
              <a:cs typeface="Arial" charset="0"/>
            </a:endParaRPr>
          </a:p>
        </p:txBody>
      </p:sp>
      <p:sp>
        <p:nvSpPr>
          <p:cNvPr id="21" name="Rectangle 20"/>
          <p:cNvSpPr/>
          <p:nvPr/>
        </p:nvSpPr>
        <p:spPr bwMode="auto">
          <a:xfrm>
            <a:off x="559366" y="2146461"/>
            <a:ext cx="8279833" cy="624006"/>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Identification of genomic alterations in </a:t>
            </a:r>
            <a:r>
              <a:rPr kumimoji="0" lang="en-GB" sz="2400" b="1" i="1" u="none" strike="noStrike" kern="0" cap="none" spc="0" normalizeH="0" baseline="0" noProof="0" dirty="0">
                <a:ln>
                  <a:noFill/>
                </a:ln>
                <a:solidFill>
                  <a:srgbClr val="000000"/>
                </a:solidFill>
                <a:effectLst/>
                <a:uLnTx/>
                <a:uFillTx/>
                <a:latin typeface="Calibri"/>
                <a:ea typeface="ＭＳ Ｐゴシック" charset="0"/>
                <a:cs typeface="Arial" charset="0"/>
              </a:rPr>
              <a:t>MET</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 </a:t>
            </a:r>
            <a:r>
              <a:rPr kumimoji="0" lang="en-GB" sz="2400" b="0" i="1" u="none" strike="noStrike" kern="0" cap="none" spc="0" normalizeH="0" baseline="0" noProof="0" dirty="0">
                <a:ln>
                  <a:noFill/>
                </a:ln>
                <a:solidFill>
                  <a:srgbClr val="000000"/>
                </a:solidFill>
                <a:effectLst/>
                <a:uLnTx/>
                <a:uFillTx/>
                <a:latin typeface="Calibri"/>
                <a:ea typeface="ＭＳ Ｐゴシック" charset="0"/>
                <a:cs typeface="Arial" charset="0"/>
              </a:rPr>
              <a:t>CCND1</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 </a:t>
            </a:r>
            <a:r>
              <a:rPr kumimoji="0" lang="en-GB" sz="2400" b="0" i="1" u="none" strike="noStrike" kern="0" cap="none" spc="0" normalizeH="0" baseline="0" noProof="0" dirty="0">
                <a:ln>
                  <a:noFill/>
                </a:ln>
                <a:solidFill>
                  <a:srgbClr val="000000"/>
                </a:solidFill>
                <a:effectLst/>
                <a:uLnTx/>
                <a:uFillTx/>
                <a:latin typeface="Calibri"/>
                <a:ea typeface="ＭＳ Ｐゴシック" charset="0"/>
                <a:cs typeface="Arial" charset="0"/>
              </a:rPr>
              <a:t>MYC</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 </a:t>
            </a:r>
            <a:r>
              <a:rPr kumimoji="0" lang="en-GB" sz="2400" b="0" i="1" u="none" strike="noStrike" kern="0" cap="none" spc="0" normalizeH="0" baseline="0" noProof="0" dirty="0">
                <a:ln>
                  <a:noFill/>
                </a:ln>
                <a:solidFill>
                  <a:srgbClr val="000000"/>
                </a:solidFill>
                <a:effectLst/>
                <a:uLnTx/>
                <a:uFillTx/>
                <a:latin typeface="Calibri"/>
                <a:ea typeface="ＭＳ Ｐゴシック" charset="0"/>
                <a:cs typeface="Arial" charset="0"/>
              </a:rPr>
              <a:t>KRAS</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 </a:t>
            </a:r>
            <a:r>
              <a:rPr kumimoji="0" lang="en-GB" sz="2400" b="0" i="1" u="none" strike="noStrike" kern="0" cap="none" spc="0" normalizeH="0" baseline="0" noProof="0" dirty="0">
                <a:ln>
                  <a:noFill/>
                </a:ln>
                <a:solidFill>
                  <a:srgbClr val="000000"/>
                </a:solidFill>
                <a:effectLst/>
                <a:uLnTx/>
                <a:uFillTx/>
                <a:latin typeface="Calibri"/>
                <a:ea typeface="ＭＳ Ｐゴシック" charset="0"/>
                <a:cs typeface="Arial" charset="0"/>
              </a:rPr>
              <a:t>TP53</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 and </a:t>
            </a:r>
            <a:r>
              <a:rPr kumimoji="0" lang="en-GB" sz="2400" b="0" i="1" u="none" strike="noStrike" kern="0" cap="none" spc="0" normalizeH="0" baseline="0" noProof="0" dirty="0">
                <a:ln>
                  <a:noFill/>
                </a:ln>
                <a:solidFill>
                  <a:srgbClr val="000000"/>
                </a:solidFill>
                <a:effectLst/>
                <a:uLnTx/>
                <a:uFillTx/>
                <a:latin typeface="Calibri"/>
                <a:ea typeface="ＭＳ Ｐゴシック" charset="0"/>
                <a:cs typeface="Arial" charset="0"/>
              </a:rPr>
              <a:t>CARD11</a:t>
            </a:r>
          </a:p>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Treatment with </a:t>
            </a:r>
            <a:r>
              <a:rPr kumimoji="0" lang="en-GB" sz="2400" b="1" i="0" u="none" strike="noStrike" kern="0" cap="none" spc="0" normalizeH="0" baseline="0" noProof="0" dirty="0">
                <a:ln>
                  <a:noFill/>
                </a:ln>
                <a:solidFill>
                  <a:srgbClr val="000000"/>
                </a:solidFill>
                <a:effectLst/>
                <a:uLnTx/>
                <a:uFillTx/>
                <a:latin typeface="Calibri"/>
                <a:ea typeface="ＭＳ Ｐゴシック" charset="0"/>
                <a:cs typeface="Arial" charset="0"/>
              </a:rPr>
              <a:t>crizotinib</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 was initiated</a:t>
            </a:r>
          </a:p>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endPar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69" name="TextBox 68"/>
          <p:cNvSpPr txBox="1"/>
          <p:nvPr/>
        </p:nvSpPr>
        <p:spPr>
          <a:xfrm>
            <a:off x="5410200" y="6523910"/>
            <a:ext cx="3615755" cy="21544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18</a:t>
            </a:r>
            <a:r>
              <a:rPr kumimoji="0" lang="en-GB" sz="800" b="0" i="0" u="none" strike="noStrike" kern="1200" cap="none" spc="0" normalizeH="0" baseline="30000" noProof="0" dirty="0">
                <a:ln>
                  <a:noFill/>
                </a:ln>
                <a:solidFill>
                  <a:prstClr val="black"/>
                </a:solidFill>
                <a:effectLst/>
                <a:uLnTx/>
                <a:uFillTx/>
                <a:latin typeface="Arial" charset="0"/>
                <a:ea typeface="ＭＳ Ｐゴシック" charset="0"/>
                <a:cs typeface="Arial" charset="0"/>
              </a:rPr>
              <a:t>F</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-FDG PET/CT: 18</a:t>
            </a:r>
            <a:r>
              <a:rPr kumimoji="0" lang="en-GB" sz="800" b="0" i="0" u="none" strike="noStrike" kern="1200" cap="none" spc="0" normalizeH="0" baseline="30000" noProof="0" dirty="0">
                <a:ln>
                  <a:noFill/>
                </a:ln>
                <a:solidFill>
                  <a:prstClr val="black"/>
                </a:solidFill>
                <a:effectLst/>
                <a:uLnTx/>
                <a:uFillTx/>
                <a:latin typeface="Arial" charset="0"/>
                <a:ea typeface="ＭＳ Ｐゴシック" charset="0"/>
                <a:cs typeface="Arial" charset="0"/>
              </a:rPr>
              <a:t>F</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-fluorodeoxyglucose positron emission tomography</a:t>
            </a:r>
          </a:p>
        </p:txBody>
      </p:sp>
      <p:pic>
        <p:nvPicPr>
          <p:cNvPr id="5" name="Picture 4"/>
          <p:cNvPicPr>
            <a:picLocks noChangeAspect="1"/>
          </p:cNvPicPr>
          <p:nvPr/>
        </p:nvPicPr>
        <p:blipFill>
          <a:blip r:embed="rId3"/>
          <a:stretch>
            <a:fillRect/>
          </a:stretch>
        </p:blipFill>
        <p:spPr>
          <a:xfrm>
            <a:off x="1905660" y="3605064"/>
            <a:ext cx="5026082" cy="1843773"/>
          </a:xfrm>
          <a:prstGeom prst="rect">
            <a:avLst/>
          </a:prstGeom>
        </p:spPr>
      </p:pic>
      <p:sp>
        <p:nvSpPr>
          <p:cNvPr id="29" name="TextBox 28"/>
          <p:cNvSpPr txBox="1"/>
          <p:nvPr/>
        </p:nvSpPr>
        <p:spPr>
          <a:xfrm>
            <a:off x="2988316" y="4753736"/>
            <a:ext cx="1279978" cy="123111"/>
          </a:xfrm>
          <a:prstGeom prst="rect">
            <a:avLst/>
          </a:prstGeom>
          <a:solidFill>
            <a:schemeClr val="bg1"/>
          </a:solidFill>
        </p:spPr>
        <p:txBody>
          <a:bodyPr wrap="square" lIns="0" tIns="0" rIns="0" bIns="0"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prstClr val="black"/>
                </a:solidFill>
                <a:effectLst/>
                <a:uLnTx/>
                <a:uFillTx/>
                <a:latin typeface="Arial" charset="0"/>
                <a:ea typeface="ＭＳ Ｐゴシック" charset="0"/>
                <a:cs typeface="Arial" charset="0"/>
              </a:rPr>
              <a:t>Genomic position</a:t>
            </a:r>
          </a:p>
        </p:txBody>
      </p:sp>
      <p:sp>
        <p:nvSpPr>
          <p:cNvPr id="39" name="TextBox 38"/>
          <p:cNvSpPr txBox="1"/>
          <p:nvPr/>
        </p:nvSpPr>
        <p:spPr>
          <a:xfrm>
            <a:off x="4377241" y="3452044"/>
            <a:ext cx="2204870" cy="33855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1" u="none" strike="noStrike" kern="1200" cap="none" spc="0" normalizeH="0" baseline="0" noProof="0" dirty="0">
                <a:ln>
                  <a:noFill/>
                </a:ln>
                <a:solidFill>
                  <a:prstClr val="black"/>
                </a:solidFill>
                <a:effectLst/>
                <a:uLnTx/>
                <a:uFillTx/>
                <a:latin typeface="Minion" panose="02000000000000000000" pitchFamily="2" charset="0"/>
                <a:ea typeface="ＭＳ Ｐゴシック" charset="0"/>
                <a:cs typeface="Arial" charset="0"/>
              </a:rPr>
              <a:t>Genomic profiling by NGS  of resected brain specimen</a:t>
            </a:r>
          </a:p>
        </p:txBody>
      </p:sp>
      <p:sp>
        <p:nvSpPr>
          <p:cNvPr id="83" name="TextBox 82"/>
          <p:cNvSpPr txBox="1"/>
          <p:nvPr/>
        </p:nvSpPr>
        <p:spPr>
          <a:xfrm>
            <a:off x="5251478" y="4268522"/>
            <a:ext cx="83355" cy="95986"/>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grpSp>
        <p:nvGrpSpPr>
          <p:cNvPr id="12" name="Group 11"/>
          <p:cNvGrpSpPr/>
          <p:nvPr/>
        </p:nvGrpSpPr>
        <p:grpSpPr>
          <a:xfrm>
            <a:off x="1720758" y="3570453"/>
            <a:ext cx="4680041" cy="1687347"/>
            <a:chOff x="471631" y="2549785"/>
            <a:chExt cx="3781706" cy="1171853"/>
          </a:xfrm>
        </p:grpSpPr>
        <p:grpSp>
          <p:nvGrpSpPr>
            <p:cNvPr id="11" name="Group 10"/>
            <p:cNvGrpSpPr/>
            <p:nvPr/>
          </p:nvGrpSpPr>
          <p:grpSpPr>
            <a:xfrm>
              <a:off x="471631" y="2549785"/>
              <a:ext cx="3781706" cy="1171853"/>
              <a:chOff x="471631" y="2587885"/>
              <a:chExt cx="3781706" cy="1171853"/>
            </a:xfrm>
          </p:grpSpPr>
          <p:sp>
            <p:nvSpPr>
              <p:cNvPr id="27" name="TextBox 26"/>
              <p:cNvSpPr txBox="1"/>
              <p:nvPr/>
            </p:nvSpPr>
            <p:spPr>
              <a:xfrm>
                <a:off x="1532721" y="2587885"/>
                <a:ext cx="1034286" cy="138499"/>
              </a:xfrm>
              <a:prstGeom prst="rect">
                <a:avLst/>
              </a:prstGeom>
              <a:solidFill>
                <a:schemeClr val="bg1"/>
              </a:solidFill>
            </p:spPr>
            <p:txBody>
              <a:bodyPr wrap="square" lIns="0" tIns="0" rIns="0" bIns="0"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900" b="1" i="1" u="none" strike="noStrike" kern="1200" cap="none" spc="0" normalizeH="0" baseline="0" noProof="0" dirty="0">
                    <a:ln>
                      <a:noFill/>
                    </a:ln>
                    <a:solidFill>
                      <a:srgbClr val="FEB80A"/>
                    </a:solidFill>
                    <a:effectLst/>
                    <a:uLnTx/>
                    <a:uFillTx/>
                    <a:latin typeface="Arial" charset="0"/>
                    <a:ea typeface="ＭＳ Ｐゴシック" charset="0"/>
                    <a:cs typeface="Arial" charset="0"/>
                  </a:rPr>
                  <a:t>MET </a:t>
                </a:r>
                <a:r>
                  <a:rPr kumimoji="0" lang="en-GB" sz="900" b="1" i="0" u="none" strike="noStrike" kern="1200" cap="none" spc="0" normalizeH="0" baseline="0" noProof="0" dirty="0">
                    <a:ln>
                      <a:noFill/>
                    </a:ln>
                    <a:solidFill>
                      <a:srgbClr val="FEB80A"/>
                    </a:solidFill>
                    <a:effectLst/>
                    <a:uLnTx/>
                    <a:uFillTx/>
                    <a:latin typeface="Arial" charset="0"/>
                    <a:ea typeface="ＭＳ Ｐゴシック" charset="0"/>
                    <a:cs typeface="Arial" charset="0"/>
                  </a:rPr>
                  <a:t>amplification</a:t>
                </a:r>
              </a:p>
            </p:txBody>
          </p:sp>
          <p:sp>
            <p:nvSpPr>
              <p:cNvPr id="28" name="TextBox 27"/>
              <p:cNvSpPr txBox="1"/>
              <p:nvPr/>
            </p:nvSpPr>
            <p:spPr>
              <a:xfrm rot="16200000">
                <a:off x="46305" y="3131738"/>
                <a:ext cx="1034286" cy="183633"/>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Log</a:t>
                </a:r>
                <a:r>
                  <a:rPr kumimoji="0" lang="en-GB" sz="800" b="1" i="0" u="none" strike="noStrike" kern="1200" cap="none" spc="0" normalizeH="0" baseline="-25000" noProof="0" dirty="0">
                    <a:ln>
                      <a:noFill/>
                    </a:ln>
                    <a:solidFill>
                      <a:prstClr val="white"/>
                    </a:solidFill>
                    <a:effectLst/>
                    <a:uLnTx/>
                    <a:uFillTx/>
                    <a:latin typeface="Arial" charset="0"/>
                    <a:ea typeface="ＭＳ Ｐゴシック" charset="0"/>
                    <a:cs typeface="Arial" charset="0"/>
                  </a:rPr>
                  <a:t>2</a:t>
                </a:r>
                <a:r>
                  <a:rPr kumimoji="0" lang="en-GB" sz="8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(test/ref)</a:t>
                </a:r>
              </a:p>
            </p:txBody>
          </p:sp>
          <p:cxnSp>
            <p:nvCxnSpPr>
              <p:cNvPr id="10" name="Straight Arrow Connector 9"/>
              <p:cNvCxnSpPr/>
              <p:nvPr/>
            </p:nvCxnSpPr>
            <p:spPr bwMode="auto">
              <a:xfrm>
                <a:off x="2044700" y="2706411"/>
                <a:ext cx="0" cy="125556"/>
              </a:xfrm>
              <a:prstGeom prst="straightConnector1">
                <a:avLst/>
              </a:prstGeom>
              <a:noFill/>
              <a:ln w="12700" cap="flat" cmpd="sng" algn="ctr">
                <a:solidFill>
                  <a:schemeClr val="accent3"/>
                </a:solidFill>
                <a:prstDash val="solid"/>
                <a:round/>
                <a:headEnd type="none" w="med" len="med"/>
                <a:tailEnd type="triangle"/>
              </a:ln>
              <a:effectLst/>
            </p:spPr>
            <p:style>
              <a:lnRef idx="1">
                <a:schemeClr val="tx1"/>
              </a:lnRef>
              <a:fillRef idx="0">
                <a:schemeClr val="accent1"/>
              </a:fillRef>
              <a:effectRef idx="0">
                <a:schemeClr val="accent1"/>
              </a:effectRef>
              <a:fontRef idx="minor">
                <a:schemeClr val="tx1"/>
              </a:fontRef>
            </p:style>
          </p:cxnSp>
          <p:sp>
            <p:nvSpPr>
              <p:cNvPr id="34" name="TextBox 33"/>
              <p:cNvSpPr txBox="1"/>
              <p:nvPr/>
            </p:nvSpPr>
            <p:spPr>
              <a:xfrm>
                <a:off x="665326" y="2806981"/>
                <a:ext cx="144000" cy="144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2.0</a:t>
                </a:r>
              </a:p>
            </p:txBody>
          </p:sp>
          <p:sp>
            <p:nvSpPr>
              <p:cNvPr id="35" name="TextBox 34"/>
              <p:cNvSpPr txBox="1"/>
              <p:nvPr/>
            </p:nvSpPr>
            <p:spPr>
              <a:xfrm>
                <a:off x="665326" y="2923226"/>
                <a:ext cx="144000" cy="144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1.5</a:t>
                </a:r>
              </a:p>
            </p:txBody>
          </p:sp>
          <p:sp>
            <p:nvSpPr>
              <p:cNvPr id="36" name="TextBox 35"/>
              <p:cNvSpPr txBox="1"/>
              <p:nvPr/>
            </p:nvSpPr>
            <p:spPr>
              <a:xfrm>
                <a:off x="665326" y="3041855"/>
                <a:ext cx="144000" cy="144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1.0</a:t>
                </a:r>
              </a:p>
            </p:txBody>
          </p:sp>
          <p:sp>
            <p:nvSpPr>
              <p:cNvPr id="37" name="TextBox 36"/>
              <p:cNvSpPr txBox="1"/>
              <p:nvPr/>
            </p:nvSpPr>
            <p:spPr>
              <a:xfrm>
                <a:off x="750707" y="3693076"/>
                <a:ext cx="14400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a:t>
                </a:r>
              </a:p>
            </p:txBody>
          </p:sp>
          <p:sp>
            <p:nvSpPr>
              <p:cNvPr id="38" name="TextBox 37"/>
              <p:cNvSpPr txBox="1"/>
              <p:nvPr/>
            </p:nvSpPr>
            <p:spPr>
              <a:xfrm>
                <a:off x="991326"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a:t>
                </a:r>
              </a:p>
            </p:txBody>
          </p:sp>
          <p:sp>
            <p:nvSpPr>
              <p:cNvPr id="16" name="Rectangle 15"/>
              <p:cNvSpPr/>
              <p:nvPr/>
            </p:nvSpPr>
            <p:spPr>
              <a:xfrm>
                <a:off x="1982312" y="2838660"/>
                <a:ext cx="120141" cy="323590"/>
              </a:xfrm>
              <a:prstGeom prst="rect">
                <a:avLst/>
              </a:prstGeom>
              <a:noFill/>
              <a:ln>
                <a:solidFill>
                  <a:schemeClr val="accent3"/>
                </a:solidFill>
              </a:ln>
            </p:spPr>
            <p:style>
              <a:lnRef idx="1">
                <a:schemeClr val="accen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Imago" pitchFamily="2" charset="0"/>
                  <a:ea typeface="+mn-ea"/>
                  <a:cs typeface="+mn-cs"/>
                </a:endParaRPr>
              </a:p>
            </p:txBody>
          </p:sp>
          <p:sp>
            <p:nvSpPr>
              <p:cNvPr id="41" name="TextBox 40"/>
              <p:cNvSpPr txBox="1"/>
              <p:nvPr/>
            </p:nvSpPr>
            <p:spPr>
              <a:xfrm>
                <a:off x="665326" y="3140093"/>
                <a:ext cx="144000" cy="144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0.5</a:t>
                </a:r>
              </a:p>
            </p:txBody>
          </p:sp>
          <p:sp>
            <p:nvSpPr>
              <p:cNvPr id="42" name="TextBox 41"/>
              <p:cNvSpPr txBox="1"/>
              <p:nvPr/>
            </p:nvSpPr>
            <p:spPr>
              <a:xfrm>
                <a:off x="665326" y="3247855"/>
                <a:ext cx="144000" cy="144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0.0</a:t>
                </a:r>
              </a:p>
            </p:txBody>
          </p:sp>
          <p:sp>
            <p:nvSpPr>
              <p:cNvPr id="43" name="TextBox 42"/>
              <p:cNvSpPr txBox="1"/>
              <p:nvPr/>
            </p:nvSpPr>
            <p:spPr>
              <a:xfrm>
                <a:off x="630401" y="3368319"/>
                <a:ext cx="180000" cy="144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-0.5</a:t>
                </a:r>
              </a:p>
            </p:txBody>
          </p:sp>
          <p:sp>
            <p:nvSpPr>
              <p:cNvPr id="45" name="TextBox 44"/>
              <p:cNvSpPr txBox="1"/>
              <p:nvPr/>
            </p:nvSpPr>
            <p:spPr>
              <a:xfrm>
                <a:off x="630401" y="3481457"/>
                <a:ext cx="180000" cy="144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-1.0</a:t>
                </a:r>
              </a:p>
            </p:txBody>
          </p:sp>
          <p:sp>
            <p:nvSpPr>
              <p:cNvPr id="44" name="TextBox 43"/>
              <p:cNvSpPr txBox="1"/>
              <p:nvPr/>
            </p:nvSpPr>
            <p:spPr>
              <a:xfrm>
                <a:off x="630401" y="3603876"/>
                <a:ext cx="180000" cy="144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-1.5</a:t>
                </a:r>
              </a:p>
            </p:txBody>
          </p:sp>
          <p:sp>
            <p:nvSpPr>
              <p:cNvPr id="54" name="TextBox 53"/>
              <p:cNvSpPr txBox="1"/>
              <p:nvPr/>
            </p:nvSpPr>
            <p:spPr>
              <a:xfrm>
                <a:off x="1207557"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3</a:t>
                </a:r>
              </a:p>
            </p:txBody>
          </p:sp>
          <p:sp>
            <p:nvSpPr>
              <p:cNvPr id="55" name="TextBox 54"/>
              <p:cNvSpPr txBox="1"/>
              <p:nvPr/>
            </p:nvSpPr>
            <p:spPr>
              <a:xfrm>
                <a:off x="1423788"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4</a:t>
                </a:r>
              </a:p>
            </p:txBody>
          </p:sp>
          <p:sp>
            <p:nvSpPr>
              <p:cNvPr id="56" name="TextBox 55"/>
              <p:cNvSpPr txBox="1"/>
              <p:nvPr/>
            </p:nvSpPr>
            <p:spPr>
              <a:xfrm>
                <a:off x="1561061"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5</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57" name="TextBox 56"/>
              <p:cNvSpPr txBox="1"/>
              <p:nvPr/>
            </p:nvSpPr>
            <p:spPr>
              <a:xfrm>
                <a:off x="1707983"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6</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58" name="TextBox 57"/>
              <p:cNvSpPr txBox="1"/>
              <p:nvPr/>
            </p:nvSpPr>
            <p:spPr>
              <a:xfrm>
                <a:off x="1870809"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7</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59" name="TextBox 58"/>
              <p:cNvSpPr txBox="1"/>
              <p:nvPr/>
            </p:nvSpPr>
            <p:spPr>
              <a:xfrm>
                <a:off x="2059130"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8</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60" name="TextBox 59"/>
              <p:cNvSpPr txBox="1"/>
              <p:nvPr/>
            </p:nvSpPr>
            <p:spPr>
              <a:xfrm>
                <a:off x="2205963"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9</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61" name="TextBox 60"/>
              <p:cNvSpPr txBox="1"/>
              <p:nvPr/>
            </p:nvSpPr>
            <p:spPr>
              <a:xfrm>
                <a:off x="2413632"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10</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62" name="TextBox 61"/>
              <p:cNvSpPr txBox="1"/>
              <p:nvPr/>
            </p:nvSpPr>
            <p:spPr>
              <a:xfrm>
                <a:off x="2551287"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11</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63" name="TextBox 62"/>
              <p:cNvSpPr txBox="1"/>
              <p:nvPr/>
            </p:nvSpPr>
            <p:spPr>
              <a:xfrm>
                <a:off x="2731625"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12</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65" name="TextBox 64"/>
              <p:cNvSpPr txBox="1"/>
              <p:nvPr/>
            </p:nvSpPr>
            <p:spPr>
              <a:xfrm>
                <a:off x="2817436"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13</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66" name="TextBox 65"/>
              <p:cNvSpPr txBox="1"/>
              <p:nvPr/>
            </p:nvSpPr>
            <p:spPr>
              <a:xfrm>
                <a:off x="2930027"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14</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67" name="TextBox 66"/>
              <p:cNvSpPr txBox="1"/>
              <p:nvPr/>
            </p:nvSpPr>
            <p:spPr>
              <a:xfrm>
                <a:off x="3010625"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15</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72" name="TextBox 71"/>
              <p:cNvSpPr txBox="1"/>
              <p:nvPr/>
            </p:nvSpPr>
            <p:spPr>
              <a:xfrm>
                <a:off x="3097875"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16</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73" name="TextBox 72"/>
              <p:cNvSpPr txBox="1"/>
              <p:nvPr/>
            </p:nvSpPr>
            <p:spPr>
              <a:xfrm>
                <a:off x="3234801"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17</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74" name="TextBox 73"/>
              <p:cNvSpPr txBox="1"/>
              <p:nvPr/>
            </p:nvSpPr>
            <p:spPr>
              <a:xfrm>
                <a:off x="3423207"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18</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75" name="TextBox 74"/>
              <p:cNvSpPr txBox="1"/>
              <p:nvPr/>
            </p:nvSpPr>
            <p:spPr>
              <a:xfrm>
                <a:off x="3509024"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19</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76" name="TextBox 75"/>
              <p:cNvSpPr txBox="1"/>
              <p:nvPr/>
            </p:nvSpPr>
            <p:spPr>
              <a:xfrm>
                <a:off x="3627432"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20</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77" name="TextBox 76"/>
              <p:cNvSpPr txBox="1"/>
              <p:nvPr/>
            </p:nvSpPr>
            <p:spPr>
              <a:xfrm>
                <a:off x="3715710" y="3693076"/>
                <a:ext cx="102960" cy="6666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21</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78" name="TextBox 77"/>
              <p:cNvSpPr txBox="1"/>
              <p:nvPr/>
            </p:nvSpPr>
            <p:spPr>
              <a:xfrm>
                <a:off x="3814120" y="3693076"/>
                <a:ext cx="147276" cy="61583"/>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5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x</a:t>
                </a:r>
                <a:endParaRPr kumimoji="0" lang="en-GB" sz="5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79" name="TextBox 78"/>
              <p:cNvSpPr txBox="1"/>
              <p:nvPr/>
            </p:nvSpPr>
            <p:spPr>
              <a:xfrm rot="5400000" flipH="1">
                <a:off x="3774973" y="3150669"/>
                <a:ext cx="773095" cy="183633"/>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8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Copy number</a:t>
                </a:r>
                <a:endParaRPr kumimoji="0" lang="en-GB" sz="8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80" name="TextBox 79"/>
              <p:cNvSpPr txBox="1"/>
              <p:nvPr/>
            </p:nvSpPr>
            <p:spPr>
              <a:xfrm>
                <a:off x="3994479" y="3460239"/>
                <a:ext cx="138532" cy="256838"/>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4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0</a:t>
                </a: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82" name="TextBox 81"/>
              <p:cNvSpPr txBox="1"/>
              <p:nvPr/>
            </p:nvSpPr>
            <p:spPr>
              <a:xfrm>
                <a:off x="3994479" y="3302392"/>
                <a:ext cx="138532" cy="170783"/>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4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a:t>
                </a: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84" name="TextBox 83"/>
              <p:cNvSpPr txBox="1"/>
              <p:nvPr/>
            </p:nvSpPr>
            <p:spPr>
              <a:xfrm>
                <a:off x="3991304" y="3188795"/>
                <a:ext cx="125877" cy="66662"/>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4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4</a:t>
                </a: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85" name="TextBox 84"/>
              <p:cNvSpPr txBox="1"/>
              <p:nvPr/>
            </p:nvSpPr>
            <p:spPr>
              <a:xfrm>
                <a:off x="3991304" y="3131249"/>
                <a:ext cx="125877" cy="66662"/>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4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6</a:t>
                </a: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86" name="TextBox 85"/>
              <p:cNvSpPr txBox="1"/>
              <p:nvPr/>
            </p:nvSpPr>
            <p:spPr>
              <a:xfrm>
                <a:off x="3991304" y="3073703"/>
                <a:ext cx="67355" cy="66662"/>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4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8</a:t>
                </a: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87" name="TextBox 86"/>
              <p:cNvSpPr txBox="1"/>
              <p:nvPr/>
            </p:nvSpPr>
            <p:spPr>
              <a:xfrm>
                <a:off x="3991304" y="3016157"/>
                <a:ext cx="106135" cy="66662"/>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4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10</a:t>
                </a: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88" name="TextBox 87"/>
              <p:cNvSpPr txBox="1"/>
              <p:nvPr/>
            </p:nvSpPr>
            <p:spPr>
              <a:xfrm>
                <a:off x="3991304" y="2953436"/>
                <a:ext cx="106135" cy="66662"/>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4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12</a:t>
                </a: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89" name="TextBox 88"/>
              <p:cNvSpPr txBox="1"/>
              <p:nvPr/>
            </p:nvSpPr>
            <p:spPr>
              <a:xfrm>
                <a:off x="3991304" y="2890715"/>
                <a:ext cx="106135" cy="66662"/>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4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14</a:t>
                </a: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90" name="TextBox 89"/>
              <p:cNvSpPr txBox="1"/>
              <p:nvPr/>
            </p:nvSpPr>
            <p:spPr>
              <a:xfrm>
                <a:off x="3991305" y="2814124"/>
                <a:ext cx="125877" cy="87675"/>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4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16</a:t>
                </a: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grpSp>
        <p:sp>
          <p:nvSpPr>
            <p:cNvPr id="92" name="TextBox 91"/>
            <p:cNvSpPr txBox="1"/>
            <p:nvPr/>
          </p:nvSpPr>
          <p:spPr>
            <a:xfrm>
              <a:off x="3990431" y="3201535"/>
              <a:ext cx="67355" cy="69072"/>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400" b="1"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grpSp>
      <p:sp>
        <p:nvSpPr>
          <p:cNvPr id="91" name="TextBox 90"/>
          <p:cNvSpPr txBox="1"/>
          <p:nvPr/>
        </p:nvSpPr>
        <p:spPr>
          <a:xfrm>
            <a:off x="103645" y="6400800"/>
            <a:ext cx="3986736"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Palma, N.A., et al (2014) Durable Response to Crizotinib in a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MET</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-Amplified,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KRAS</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-Mutated Carcinoma of Unknown Primary.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Case Rep Oncol </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7(2):503–8.</a:t>
            </a:r>
          </a:p>
        </p:txBody>
      </p:sp>
      <p:sp>
        <p:nvSpPr>
          <p:cNvPr id="96" name="TextBox 95"/>
          <p:cNvSpPr txBox="1"/>
          <p:nvPr/>
        </p:nvSpPr>
        <p:spPr>
          <a:xfrm>
            <a:off x="1691524" y="1272503"/>
            <a:ext cx="5857950"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Genomic Profiling and Subsequent Treatment</a:t>
            </a:r>
          </a:p>
        </p:txBody>
      </p:sp>
    </p:spTree>
    <p:extLst>
      <p:ext uri="{BB962C8B-B14F-4D97-AF65-F5344CB8AC3E}">
        <p14:creationId xmlns:p14="http://schemas.microsoft.com/office/powerpoint/2010/main" val="20301268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4"/>
          <p:cNvSpPr>
            <a:spLocks noChangeArrowheads="1"/>
          </p:cNvSpPr>
          <p:nvPr/>
        </p:nvSpPr>
        <p:spPr bwMode="auto">
          <a:xfrm>
            <a:off x="1600200" y="2339885"/>
            <a:ext cx="5410200" cy="2471678"/>
          </a:xfrm>
          <a:prstGeom prst="rect">
            <a:avLst/>
          </a:prstGeom>
          <a:solidFill>
            <a:schemeClr val="tx1">
              <a:lumMod val="65000"/>
            </a:schemeClr>
          </a:solidFill>
          <a:ln w="9525">
            <a:solidFill>
              <a:schemeClr val="tx1"/>
            </a:solidFill>
            <a:round/>
            <a:headEnd/>
            <a:tailEnd/>
          </a:ln>
          <a:scene3d>
            <a:camera prst="orthographicFront"/>
            <a:lightRig rig="threePt" dir="t"/>
          </a:scene3d>
          <a:sp3d>
            <a:bevelT/>
          </a:sp3d>
        </p:spPr>
        <p:txBody>
          <a:bodyPr lIns="91388" tIns="45694" rIns="91388" bIns="45694"/>
          <a:lstStyle>
            <a:lvl1pPr eaLnBrk="0" hangingPunct="0">
              <a:lnSpc>
                <a:spcPct val="95000"/>
              </a:lnSpc>
              <a:spcBef>
                <a:spcPct val="35000"/>
              </a:spcBef>
              <a:buClr>
                <a:srgbClr val="CC0000"/>
              </a:buClr>
              <a:buSzPct val="68000"/>
              <a:buFont typeface="Arial Black" pitchFamily="34" charset="0"/>
              <a:buChar char="►"/>
              <a:defRPr sz="2800">
                <a:solidFill>
                  <a:schemeClr val="tx1"/>
                </a:solidFill>
                <a:latin typeface="Tahoma" pitchFamily="34" charset="0"/>
                <a:ea typeface="ＭＳ Ｐゴシック" pitchFamily="34" charset="-128"/>
                <a:cs typeface="Tahoma" pitchFamily="34" charset="0"/>
              </a:defRPr>
            </a:lvl1pPr>
            <a:lvl2pPr marL="742950" indent="-285750" eaLnBrk="0" hangingPunct="0">
              <a:lnSpc>
                <a:spcPct val="95000"/>
              </a:lnSpc>
              <a:spcBef>
                <a:spcPct val="25000"/>
              </a:spcBef>
              <a:buClr>
                <a:schemeClr val="accent2"/>
              </a:buClr>
              <a:buSzPct val="68000"/>
              <a:buFont typeface="Arial" pitchFamily="34" charset="0"/>
              <a:buChar char="●"/>
              <a:defRPr sz="2600">
                <a:solidFill>
                  <a:schemeClr val="tx1"/>
                </a:solidFill>
                <a:latin typeface="Tahoma" pitchFamily="34" charset="0"/>
                <a:ea typeface="Tahoma" pitchFamily="34" charset="0"/>
                <a:cs typeface="Tahoma" pitchFamily="34" charset="0"/>
              </a:defRPr>
            </a:lvl2pPr>
            <a:lvl3pPr marL="1143000" indent="-228600" eaLnBrk="0" hangingPunct="0">
              <a:lnSpc>
                <a:spcPct val="95000"/>
              </a:lnSpc>
              <a:spcBef>
                <a:spcPct val="15000"/>
              </a:spcBef>
              <a:buClr>
                <a:schemeClr val="tx2"/>
              </a:buClr>
              <a:buFont typeface="Times" pitchFamily="-84" charset="0"/>
              <a:buChar char="•"/>
              <a:defRPr sz="2600" i="1">
                <a:solidFill>
                  <a:schemeClr val="tx1"/>
                </a:solidFill>
                <a:latin typeface="Tahoma" pitchFamily="34" charset="0"/>
                <a:ea typeface="Tahoma" pitchFamily="34" charset="0"/>
                <a:cs typeface="Tahoma" pitchFamily="34" charset="0"/>
              </a:defRPr>
            </a:lvl3pPr>
            <a:lvl4pPr marL="16002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4pPr>
            <a:lvl5pPr marL="20574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4400" b="1" i="0" u="none" strike="noStrike" kern="0" cap="none" spc="0" normalizeH="0" baseline="0" noProof="0">
              <a:ln>
                <a:noFill/>
              </a:ln>
              <a:solidFill>
                <a:srgbClr val="FFFFFF"/>
              </a:solidFill>
              <a:effectLst/>
              <a:uLnTx/>
              <a:uFillTx/>
              <a:latin typeface="Arial" pitchFamily="34" charset="0"/>
              <a:ea typeface="ＭＳ Ｐゴシック" pitchFamily="34" charset="-128"/>
              <a:cs typeface="Tahoma" pitchFamily="34" charset="0"/>
            </a:endParaRPr>
          </a:p>
        </p:txBody>
      </p:sp>
      <p:sp>
        <p:nvSpPr>
          <p:cNvPr id="2" name="Title 1"/>
          <p:cNvSpPr>
            <a:spLocks noGrp="1"/>
          </p:cNvSpPr>
          <p:nvPr>
            <p:ph type="title"/>
          </p:nvPr>
        </p:nvSpPr>
        <p:spPr>
          <a:xfrm>
            <a:off x="1259037" y="0"/>
            <a:ext cx="7366000" cy="800219"/>
          </a:xfrm>
        </p:spPr>
        <p:txBody>
          <a:bodyPr anchor="t" anchorCtr="0"/>
          <a:lstStyle/>
          <a:p>
            <a:pPr algn="ctr"/>
            <a:r>
              <a:rPr lang="en-GB" sz="3200" dirty="0">
                <a:solidFill>
                  <a:srgbClr val="1354BA"/>
                </a:solidFill>
              </a:rPr>
              <a:t>Normalization of </a:t>
            </a:r>
            <a:r>
              <a:rPr lang="en-GB" sz="3200" dirty="0" err="1">
                <a:solidFill>
                  <a:srgbClr val="1354BA"/>
                </a:solidFill>
              </a:rPr>
              <a:t>Tumor</a:t>
            </a:r>
            <a:r>
              <a:rPr lang="en-GB" sz="3200" dirty="0">
                <a:solidFill>
                  <a:srgbClr val="1354BA"/>
                </a:solidFill>
              </a:rPr>
              <a:t> Metabolic Activity Following MET Targeting with </a:t>
            </a:r>
            <a:r>
              <a:rPr lang="en-GB" sz="3200" dirty="0" err="1">
                <a:solidFill>
                  <a:srgbClr val="1354BA"/>
                </a:solidFill>
              </a:rPr>
              <a:t>Crizotinib</a:t>
            </a:r>
            <a:endParaRPr lang="en-GB" sz="3200" dirty="0">
              <a:solidFill>
                <a:srgbClr val="1354BA"/>
              </a:solidFill>
            </a:endParaRPr>
          </a:p>
        </p:txBody>
      </p:sp>
      <p:sp>
        <p:nvSpPr>
          <p:cNvPr id="25" name="Rectangle 24"/>
          <p:cNvSpPr/>
          <p:nvPr/>
        </p:nvSpPr>
        <p:spPr bwMode="auto">
          <a:xfrm>
            <a:off x="609600" y="1441487"/>
            <a:ext cx="7315200" cy="615925"/>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342900" marR="0" lvl="0" indent="-342900" algn="l" defTabSz="914400" rtl="0" eaLnBrk="1" fontAlgn="base" latinLnBrk="0" hangingPunct="1">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1" i="0" u="none" strike="noStrike" kern="1200" cap="none" spc="0" normalizeH="0" baseline="0" noProof="0" dirty="0">
                <a:ln>
                  <a:noFill/>
                </a:ln>
                <a:solidFill>
                  <a:prstClr val="black"/>
                </a:solidFill>
                <a:effectLst/>
                <a:uLnTx/>
                <a:uFillTx/>
                <a:latin typeface="Calibri"/>
                <a:ea typeface="ＭＳ Ｐゴシック" charset="0"/>
                <a:cs typeface="Arial" charset="0"/>
              </a:rPr>
              <a:t>Complete normalization </a:t>
            </a:r>
            <a:r>
              <a:rPr kumimoji="0" lang="en-GB" sz="2400" b="0" i="0" u="none" strike="noStrike" kern="1200" cap="none" spc="0" normalizeH="0" baseline="0" noProof="0" dirty="0">
                <a:ln>
                  <a:noFill/>
                </a:ln>
                <a:solidFill>
                  <a:prstClr val="black"/>
                </a:solidFill>
                <a:effectLst/>
                <a:uLnTx/>
                <a:uFillTx/>
                <a:latin typeface="Calibri"/>
                <a:ea typeface="ＭＳ Ｐゴシック" charset="0"/>
                <a:cs typeface="Arial" charset="0"/>
              </a:rPr>
              <a:t>of tumor metabolic activity for </a:t>
            </a:r>
            <a:r>
              <a:rPr kumimoji="0" lang="en-GB" sz="2400" b="1" i="0" u="none" strike="noStrike" kern="1200" cap="none" spc="0" normalizeH="0" baseline="0" noProof="0" dirty="0">
                <a:ln>
                  <a:noFill/>
                </a:ln>
                <a:solidFill>
                  <a:prstClr val="black"/>
                </a:solidFill>
                <a:effectLst/>
                <a:uLnTx/>
                <a:uFillTx/>
                <a:latin typeface="Calibri"/>
                <a:ea typeface="ＭＳ Ｐゴシック" charset="0"/>
                <a:cs typeface="Arial" charset="0"/>
              </a:rPr>
              <a:t>&gt; 19 months </a:t>
            </a:r>
            <a:r>
              <a:rPr kumimoji="0" lang="en-GB" sz="2400" b="0" i="0" u="none" strike="noStrike" kern="1200" cap="none" spc="0" normalizeH="0" baseline="0" noProof="0" dirty="0">
                <a:ln>
                  <a:noFill/>
                </a:ln>
                <a:solidFill>
                  <a:prstClr val="black"/>
                </a:solidFill>
                <a:effectLst/>
                <a:uLnTx/>
                <a:uFillTx/>
                <a:latin typeface="Calibri"/>
                <a:ea typeface="ＭＳ Ｐゴシック" charset="0"/>
                <a:cs typeface="Arial" charset="0"/>
              </a:rPr>
              <a:t>of crizotinib treatment</a:t>
            </a:r>
          </a:p>
        </p:txBody>
      </p:sp>
      <p:sp>
        <p:nvSpPr>
          <p:cNvPr id="69" name="TextBox 68"/>
          <p:cNvSpPr txBox="1"/>
          <p:nvPr/>
        </p:nvSpPr>
        <p:spPr>
          <a:xfrm>
            <a:off x="5528245" y="6462886"/>
            <a:ext cx="3615755" cy="21544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18</a:t>
            </a:r>
            <a:r>
              <a:rPr kumimoji="0" lang="en-GB" sz="800" b="0" i="0" u="none" strike="noStrike" kern="1200" cap="none" spc="0" normalizeH="0" baseline="30000" noProof="0" dirty="0">
                <a:ln>
                  <a:noFill/>
                </a:ln>
                <a:solidFill>
                  <a:prstClr val="black"/>
                </a:solidFill>
                <a:effectLst/>
                <a:uLnTx/>
                <a:uFillTx/>
                <a:latin typeface="Arial" charset="0"/>
                <a:ea typeface="ＭＳ Ｐゴシック" charset="0"/>
                <a:cs typeface="Arial" charset="0"/>
              </a:rPr>
              <a:t>F</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-FDG PET/CT: 18</a:t>
            </a:r>
            <a:r>
              <a:rPr kumimoji="0" lang="en-GB" sz="800" b="0" i="0" u="none" strike="noStrike" kern="1200" cap="none" spc="0" normalizeH="0" baseline="30000" noProof="0" dirty="0">
                <a:ln>
                  <a:noFill/>
                </a:ln>
                <a:solidFill>
                  <a:prstClr val="black"/>
                </a:solidFill>
                <a:effectLst/>
                <a:uLnTx/>
                <a:uFillTx/>
                <a:latin typeface="Arial" charset="0"/>
                <a:ea typeface="ＭＳ Ｐゴシック" charset="0"/>
                <a:cs typeface="Arial" charset="0"/>
              </a:rPr>
              <a:t>F</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-fluorodeoxyglucose positron emission tomography</a:t>
            </a:r>
          </a:p>
        </p:txBody>
      </p:sp>
      <p:grpSp>
        <p:nvGrpSpPr>
          <p:cNvPr id="7" name="Group 6"/>
          <p:cNvGrpSpPr/>
          <p:nvPr/>
        </p:nvGrpSpPr>
        <p:grpSpPr>
          <a:xfrm>
            <a:off x="1676400" y="2438400"/>
            <a:ext cx="5211995" cy="2256141"/>
            <a:chOff x="5049082" y="1828507"/>
            <a:chExt cx="3474720" cy="1202006"/>
          </a:xfrm>
        </p:grpSpPr>
        <p:sp>
          <p:nvSpPr>
            <p:cNvPr id="3" name="TextBox 2"/>
            <p:cNvSpPr txBox="1"/>
            <p:nvPr/>
          </p:nvSpPr>
          <p:spPr>
            <a:xfrm>
              <a:off x="5049082" y="1828507"/>
              <a:ext cx="3474720" cy="1202006"/>
            </a:xfrm>
            <a:prstGeom prst="rect">
              <a:avLst/>
            </a:prstGeom>
            <a:solidFill>
              <a:schemeClr val="bg2">
                <a:lumMod val="25000"/>
              </a:schemeClr>
            </a:solidFill>
          </p:spPr>
          <p:txBody>
            <a:bodyPr wrap="square"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68" name="TextBox 67"/>
            <p:cNvSpPr txBox="1"/>
            <p:nvPr/>
          </p:nvSpPr>
          <p:spPr>
            <a:xfrm>
              <a:off x="7150699" y="1918104"/>
              <a:ext cx="1302039" cy="1098628"/>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a:ea typeface="ＭＳ Ｐゴシック" charset="0"/>
                  <a:cs typeface="Arial" charset="0"/>
                </a:rPr>
                <a:t>18</a:t>
              </a:r>
              <a:r>
                <a:rPr kumimoji="0" lang="en-GB" sz="1600" b="0" i="0" u="none" strike="noStrike" kern="1200" cap="none" spc="0" normalizeH="0" baseline="30000" noProof="0" dirty="0">
                  <a:ln>
                    <a:noFill/>
                  </a:ln>
                  <a:solidFill>
                    <a:prstClr val="white"/>
                  </a:solidFill>
                  <a:effectLst/>
                  <a:uLnTx/>
                  <a:uFillTx/>
                  <a:latin typeface="Calibri"/>
                  <a:ea typeface="ＭＳ Ｐゴシック" charset="0"/>
                  <a:cs typeface="Arial" charset="0"/>
                </a:rPr>
                <a:t>F</a:t>
              </a:r>
              <a:r>
                <a:rPr kumimoji="0" lang="en-GB" sz="1600" b="0" i="0" u="none" strike="noStrike" kern="1200" cap="none" spc="0" normalizeH="0" baseline="0" noProof="0" dirty="0">
                  <a:ln>
                    <a:noFill/>
                  </a:ln>
                  <a:solidFill>
                    <a:prstClr val="white"/>
                  </a:solidFill>
                  <a:effectLst/>
                  <a:uLnTx/>
                  <a:uFillTx/>
                  <a:latin typeface="Calibri"/>
                  <a:ea typeface="ＭＳ Ｐゴシック" charset="0"/>
                  <a:cs typeface="Arial" charset="0"/>
                </a:rPr>
                <a:t>-FDG PET/CT fusion of the transaxial left mid-abdominal mesenteric mass 1 month prior (*) and 3 months (**) after starting crizotinib</a:t>
              </a:r>
            </a:p>
          </p:txBody>
        </p:sp>
        <p:pic>
          <p:nvPicPr>
            <p:cNvPr id="4" name="Picture 3"/>
            <p:cNvPicPr>
              <a:picLocks/>
            </p:cNvPicPr>
            <p:nvPr/>
          </p:nvPicPr>
          <p:blipFill rotWithShape="1">
            <a:blip r:embed="rId3"/>
            <a:srcRect l="51130" t="59605" r="3254"/>
            <a:stretch/>
          </p:blipFill>
          <p:spPr>
            <a:xfrm>
              <a:off x="6173831" y="1971840"/>
              <a:ext cx="975600" cy="925200"/>
            </a:xfrm>
            <a:prstGeom prst="rect">
              <a:avLst/>
            </a:prstGeom>
          </p:spPr>
        </p:pic>
        <p:pic>
          <p:nvPicPr>
            <p:cNvPr id="24" name="Picture 23"/>
            <p:cNvPicPr>
              <a:picLocks/>
            </p:cNvPicPr>
            <p:nvPr/>
          </p:nvPicPr>
          <p:blipFill rotWithShape="1">
            <a:blip r:embed="rId3"/>
            <a:srcRect t="63738" r="52773"/>
            <a:stretch/>
          </p:blipFill>
          <p:spPr>
            <a:xfrm>
              <a:off x="5111750" y="1971840"/>
              <a:ext cx="975600" cy="925200"/>
            </a:xfrm>
            <a:prstGeom prst="rect">
              <a:avLst/>
            </a:prstGeom>
          </p:spPr>
        </p:pic>
        <p:sp>
          <p:nvSpPr>
            <p:cNvPr id="70" name="TextBox 69"/>
            <p:cNvSpPr txBox="1">
              <a:spLocks/>
            </p:cNvSpPr>
            <p:nvPr/>
          </p:nvSpPr>
          <p:spPr>
            <a:xfrm>
              <a:off x="6181046" y="1976163"/>
              <a:ext cx="206020" cy="133799"/>
            </a:xfrm>
            <a:prstGeom prst="rect">
              <a:avLst/>
            </a:prstGeom>
            <a:solidFill>
              <a:schemeClr val="tx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a:t>
              </a:r>
            </a:p>
          </p:txBody>
        </p:sp>
        <p:sp>
          <p:nvSpPr>
            <p:cNvPr id="71" name="TextBox 70"/>
            <p:cNvSpPr txBox="1">
              <a:spLocks/>
            </p:cNvSpPr>
            <p:nvPr/>
          </p:nvSpPr>
          <p:spPr>
            <a:xfrm>
              <a:off x="5126755" y="1972993"/>
              <a:ext cx="179552" cy="153011"/>
            </a:xfrm>
            <a:prstGeom prst="rect">
              <a:avLst/>
            </a:prstGeom>
            <a:solidFill>
              <a:schemeClr val="tx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a:t>
              </a:r>
            </a:p>
          </p:txBody>
        </p:sp>
      </p:grpSp>
      <p:sp>
        <p:nvSpPr>
          <p:cNvPr id="14" name="TextBox 13"/>
          <p:cNvSpPr txBox="1"/>
          <p:nvPr/>
        </p:nvSpPr>
        <p:spPr>
          <a:xfrm>
            <a:off x="1143000" y="5127458"/>
            <a:ext cx="6858000" cy="923330"/>
          </a:xfrm>
          <a:prstGeom prst="rect">
            <a:avLst/>
          </a:prstGeom>
          <a:solidFill>
            <a:srgbClr val="FFFF99"/>
          </a:solidFill>
          <a:scene3d>
            <a:camera prst="orthographicFront"/>
            <a:lightRig rig="threePt" dir="t"/>
          </a:scene3d>
          <a:sp3d>
            <a:bevelT/>
          </a:sp3d>
        </p:spPr>
        <p:txBody>
          <a:bodyPr wrap="square"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ＭＳ Ｐゴシック" charset="0"/>
                <a:cs typeface="Arial" charset="0"/>
              </a:rPr>
              <a:t>NGS comprehensive genomic profiling </a:t>
            </a:r>
            <a:r>
              <a:rPr kumimoji="0" lang="en-GB" sz="1800" b="1" i="0" u="none" strike="noStrike" kern="1200" cap="none" spc="0" normalizeH="0" baseline="0" noProof="0" dirty="0">
                <a:ln>
                  <a:noFill/>
                </a:ln>
                <a:solidFill>
                  <a:prstClr val="black"/>
                </a:solidFill>
                <a:effectLst/>
                <a:uLnTx/>
                <a:uFillTx/>
                <a:latin typeface="Calibri"/>
                <a:ea typeface="ＭＳ Ｐゴシック" charset="0"/>
                <a:cs typeface="Arial" charset="0"/>
              </a:rPr>
              <a:t>identified a </a:t>
            </a:r>
            <a:r>
              <a:rPr kumimoji="0" lang="en-GB" sz="1800" b="1" i="1" u="none" strike="noStrike" kern="1200" cap="none" spc="0" normalizeH="0" baseline="0" noProof="0" dirty="0">
                <a:ln>
                  <a:noFill/>
                </a:ln>
                <a:solidFill>
                  <a:prstClr val="black"/>
                </a:solidFill>
                <a:effectLst/>
                <a:uLnTx/>
                <a:uFillTx/>
                <a:latin typeface="Calibri"/>
                <a:ea typeface="ＭＳ Ｐゴシック" charset="0"/>
                <a:cs typeface="Arial" charset="0"/>
              </a:rPr>
              <a:t>MET</a:t>
            </a:r>
            <a:r>
              <a:rPr kumimoji="0" lang="en-GB" sz="1800" b="1" i="0" u="none" strike="noStrike" kern="1200" cap="none" spc="0" normalizeH="0" baseline="0" noProof="0" dirty="0">
                <a:ln>
                  <a:noFill/>
                </a:ln>
                <a:solidFill>
                  <a:prstClr val="black"/>
                </a:solidFill>
                <a:effectLst/>
                <a:uLnTx/>
                <a:uFillTx/>
                <a:latin typeface="Calibri"/>
                <a:ea typeface="ＭＳ Ｐゴシック" charset="0"/>
                <a:cs typeface="Arial" charset="0"/>
              </a:rPr>
              <a:t> amplification. The patient exhibited a sustained response to </a:t>
            </a:r>
            <a:r>
              <a:rPr kumimoji="0" lang="en-US" sz="1800" b="1" i="0" u="none" strike="noStrike" kern="1200" cap="none" spc="0" normalizeH="0" baseline="0" noProof="0" dirty="0">
                <a:ln>
                  <a:noFill/>
                </a:ln>
                <a:solidFill>
                  <a:prstClr val="black"/>
                </a:solidFill>
                <a:effectLst/>
                <a:uLnTx/>
                <a:uFillTx/>
                <a:latin typeface="Calibri"/>
                <a:ea typeface="ＭＳ Ｐゴシック" charset="0"/>
                <a:cs typeface="Arial" charset="0"/>
              </a:rPr>
              <a:t>subsequent</a:t>
            </a:r>
            <a:r>
              <a:rPr kumimoji="0" lang="en-GB" sz="1800" b="1" i="0" u="none" strike="noStrike" kern="1200" cap="none" spc="0" normalizeH="0" baseline="0" noProof="0" dirty="0">
                <a:ln>
                  <a:noFill/>
                </a:ln>
                <a:solidFill>
                  <a:prstClr val="black"/>
                </a:solidFill>
                <a:effectLst/>
                <a:uLnTx/>
                <a:uFillTx/>
                <a:latin typeface="Calibri"/>
                <a:ea typeface="ＭＳ Ｐゴシック" charset="0"/>
                <a:cs typeface="Arial" charset="0"/>
              </a:rPr>
              <a:t> treatment with a multi-kinase inhibitor that targets MET, ROS1 and ALK</a:t>
            </a:r>
          </a:p>
        </p:txBody>
      </p:sp>
      <p:sp>
        <p:nvSpPr>
          <p:cNvPr id="91" name="TextBox 90"/>
          <p:cNvSpPr txBox="1"/>
          <p:nvPr/>
        </p:nvSpPr>
        <p:spPr>
          <a:xfrm>
            <a:off x="106549" y="6366683"/>
            <a:ext cx="3986736"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Palma, N.A., et al (2014) Durable Response to Crizotinib in a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MET</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-Amplified,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KRAS</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-Mutated Carcinoma of Unknown Primary. </a:t>
            </a:r>
            <a:r>
              <a:rPr kumimoji="0" lang="en-GB" sz="800" b="0" i="1" u="none" strike="noStrike" kern="1200" cap="none" spc="0" normalizeH="0" baseline="0" noProof="0" dirty="0">
                <a:ln>
                  <a:noFill/>
                </a:ln>
                <a:solidFill>
                  <a:prstClr val="black"/>
                </a:solidFill>
                <a:effectLst/>
                <a:uLnTx/>
                <a:uFillTx/>
                <a:latin typeface="Arial" charset="0"/>
                <a:ea typeface="ＭＳ Ｐゴシック" charset="0"/>
                <a:cs typeface="Arial" charset="0"/>
              </a:rPr>
              <a:t>Case Rep Oncol </a:t>
            </a: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7(2):503–8.</a:t>
            </a:r>
          </a:p>
        </p:txBody>
      </p:sp>
    </p:spTree>
    <p:extLst>
      <p:ext uri="{BB962C8B-B14F-4D97-AF65-F5344CB8AC3E}">
        <p14:creationId xmlns:p14="http://schemas.microsoft.com/office/powerpoint/2010/main" val="13943706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540" y="130628"/>
            <a:ext cx="10797015" cy="6492725"/>
          </a:xfrm>
          <a:prstGeom prst="rect">
            <a:avLst/>
          </a:prstGeom>
        </p:spPr>
      </p:pic>
    </p:spTree>
    <p:extLst>
      <p:ext uri="{BB962C8B-B14F-4D97-AF65-F5344CB8AC3E}">
        <p14:creationId xmlns:p14="http://schemas.microsoft.com/office/powerpoint/2010/main" val="3477095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4"/>
          <p:cNvSpPr>
            <a:spLocks noChangeArrowheads="1"/>
          </p:cNvSpPr>
          <p:nvPr/>
        </p:nvSpPr>
        <p:spPr bwMode="auto">
          <a:xfrm>
            <a:off x="4853189" y="2191662"/>
            <a:ext cx="3147811" cy="2333990"/>
          </a:xfrm>
          <a:prstGeom prst="rect">
            <a:avLst/>
          </a:prstGeom>
          <a:solidFill>
            <a:schemeClr val="tx1">
              <a:lumMod val="65000"/>
            </a:schemeClr>
          </a:solidFill>
          <a:ln w="9525">
            <a:solidFill>
              <a:schemeClr val="tx1"/>
            </a:solidFill>
            <a:round/>
            <a:headEnd/>
            <a:tailEnd/>
          </a:ln>
          <a:scene3d>
            <a:camera prst="orthographicFront"/>
            <a:lightRig rig="threePt" dir="t"/>
          </a:scene3d>
          <a:sp3d>
            <a:bevelT/>
          </a:sp3d>
        </p:spPr>
        <p:txBody>
          <a:bodyPr lIns="91388" tIns="45694" rIns="91388" bIns="45694"/>
          <a:lstStyle>
            <a:lvl1pPr eaLnBrk="0" hangingPunct="0">
              <a:lnSpc>
                <a:spcPct val="95000"/>
              </a:lnSpc>
              <a:spcBef>
                <a:spcPct val="35000"/>
              </a:spcBef>
              <a:buClr>
                <a:srgbClr val="CC0000"/>
              </a:buClr>
              <a:buSzPct val="68000"/>
              <a:buFont typeface="Arial Black" pitchFamily="34" charset="0"/>
              <a:buChar char="►"/>
              <a:defRPr sz="2800">
                <a:solidFill>
                  <a:schemeClr val="tx1"/>
                </a:solidFill>
                <a:latin typeface="Tahoma" pitchFamily="34" charset="0"/>
                <a:ea typeface="ＭＳ Ｐゴシック" pitchFamily="34" charset="-128"/>
                <a:cs typeface="Tahoma" pitchFamily="34" charset="0"/>
              </a:defRPr>
            </a:lvl1pPr>
            <a:lvl2pPr marL="742950" indent="-285750" eaLnBrk="0" hangingPunct="0">
              <a:lnSpc>
                <a:spcPct val="95000"/>
              </a:lnSpc>
              <a:spcBef>
                <a:spcPct val="25000"/>
              </a:spcBef>
              <a:buClr>
                <a:schemeClr val="accent2"/>
              </a:buClr>
              <a:buSzPct val="68000"/>
              <a:buFont typeface="Arial" pitchFamily="34" charset="0"/>
              <a:buChar char="●"/>
              <a:defRPr sz="2600">
                <a:solidFill>
                  <a:schemeClr val="tx1"/>
                </a:solidFill>
                <a:latin typeface="Tahoma" pitchFamily="34" charset="0"/>
                <a:ea typeface="Tahoma" pitchFamily="34" charset="0"/>
                <a:cs typeface="Tahoma" pitchFamily="34" charset="0"/>
              </a:defRPr>
            </a:lvl2pPr>
            <a:lvl3pPr marL="1143000" indent="-228600" eaLnBrk="0" hangingPunct="0">
              <a:lnSpc>
                <a:spcPct val="95000"/>
              </a:lnSpc>
              <a:spcBef>
                <a:spcPct val="15000"/>
              </a:spcBef>
              <a:buClr>
                <a:schemeClr val="tx2"/>
              </a:buClr>
              <a:buFont typeface="Times" pitchFamily="-84" charset="0"/>
              <a:buChar char="•"/>
              <a:defRPr sz="2600" i="1">
                <a:solidFill>
                  <a:schemeClr val="tx1"/>
                </a:solidFill>
                <a:latin typeface="Tahoma" pitchFamily="34" charset="0"/>
                <a:ea typeface="Tahoma" pitchFamily="34" charset="0"/>
                <a:cs typeface="Tahoma" pitchFamily="34" charset="0"/>
              </a:defRPr>
            </a:lvl3pPr>
            <a:lvl4pPr marL="16002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4pPr>
            <a:lvl5pPr marL="20574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4400" b="1" i="0" u="none" strike="noStrike" kern="0" cap="none" spc="0" normalizeH="0" baseline="0" noProof="0">
              <a:ln>
                <a:noFill/>
              </a:ln>
              <a:solidFill>
                <a:srgbClr val="FFFFFF"/>
              </a:solidFill>
              <a:effectLst/>
              <a:uLnTx/>
              <a:uFillTx/>
              <a:latin typeface="Arial" pitchFamily="34" charset="0"/>
              <a:ea typeface="ＭＳ Ｐゴシック" pitchFamily="34" charset="-128"/>
              <a:cs typeface="Tahoma" pitchFamily="34" charset="0"/>
            </a:endParaRPr>
          </a:p>
        </p:txBody>
      </p:sp>
      <p:sp>
        <p:nvSpPr>
          <p:cNvPr id="2" name="Title 1"/>
          <p:cNvSpPr>
            <a:spLocks noGrp="1"/>
          </p:cNvSpPr>
          <p:nvPr>
            <p:ph type="title"/>
          </p:nvPr>
        </p:nvSpPr>
        <p:spPr>
          <a:xfrm>
            <a:off x="1132230" y="15892"/>
            <a:ext cx="7859370" cy="800219"/>
          </a:xfrm>
        </p:spPr>
        <p:txBody>
          <a:bodyPr anchor="t" anchorCtr="0"/>
          <a:lstStyle/>
          <a:p>
            <a:pPr algn="ctr"/>
            <a:r>
              <a:rPr lang="en-GB" sz="3000" dirty="0">
                <a:solidFill>
                  <a:srgbClr val="1354BA"/>
                </a:solidFill>
              </a:rPr>
              <a:t>A Novel </a:t>
            </a:r>
            <a:r>
              <a:rPr lang="en-GB" sz="3000" dirty="0" err="1">
                <a:solidFill>
                  <a:srgbClr val="1354BA"/>
                </a:solidFill>
              </a:rPr>
              <a:t>Crizotinib</a:t>
            </a:r>
            <a:r>
              <a:rPr lang="en-GB" sz="3000" dirty="0">
                <a:solidFill>
                  <a:srgbClr val="1354BA"/>
                </a:solidFill>
              </a:rPr>
              <a:t>-Sensitive </a:t>
            </a:r>
            <a:r>
              <a:rPr lang="en-GB" sz="3000" i="1" dirty="0">
                <a:solidFill>
                  <a:srgbClr val="1354BA"/>
                </a:solidFill>
              </a:rPr>
              <a:t>EML4-ALK</a:t>
            </a:r>
            <a:r>
              <a:rPr lang="en-GB" sz="3000" dirty="0">
                <a:solidFill>
                  <a:srgbClr val="1354BA"/>
                </a:solidFill>
              </a:rPr>
              <a:t> Fusion </a:t>
            </a:r>
            <a:br>
              <a:rPr lang="en-GB" sz="3000" dirty="0">
                <a:solidFill>
                  <a:srgbClr val="1354BA"/>
                </a:solidFill>
              </a:rPr>
            </a:br>
            <a:r>
              <a:rPr lang="en-GB" sz="3000" dirty="0">
                <a:solidFill>
                  <a:srgbClr val="1354BA"/>
                </a:solidFill>
              </a:rPr>
              <a:t>in a Patient with NSCLC</a:t>
            </a:r>
            <a:endParaRPr lang="en-GB" sz="3000" i="1" dirty="0">
              <a:solidFill>
                <a:srgbClr val="1354BA"/>
              </a:solidFill>
            </a:endParaRPr>
          </a:p>
        </p:txBody>
      </p:sp>
      <p:sp>
        <p:nvSpPr>
          <p:cNvPr id="36" name="Rectangle 35"/>
          <p:cNvSpPr/>
          <p:nvPr/>
        </p:nvSpPr>
        <p:spPr bwMode="auto">
          <a:xfrm>
            <a:off x="513092" y="2072767"/>
            <a:ext cx="3813794" cy="525559"/>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43-year-old male</a:t>
            </a:r>
          </a:p>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Never-smoker</a:t>
            </a:r>
          </a:p>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Pericardial tamponade</a:t>
            </a:r>
          </a:p>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No detection of </a:t>
            </a:r>
            <a:r>
              <a:rPr kumimoji="0" lang="en-GB" sz="2800" b="0" i="1" u="none" strike="noStrike" kern="0" cap="none" spc="0" normalizeH="0" baseline="0" noProof="0" dirty="0">
                <a:ln>
                  <a:noFill/>
                </a:ln>
                <a:solidFill>
                  <a:srgbClr val="000000"/>
                </a:solidFill>
                <a:effectLst/>
                <a:uLnTx/>
                <a:uFillTx/>
                <a:latin typeface="Calibri"/>
                <a:ea typeface="ＭＳ Ｐゴシック" charset="0"/>
                <a:cs typeface="Arial" charset="0"/>
              </a:rPr>
              <a:t>EGFR</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 mutation; atypical FISH staining for </a:t>
            </a:r>
            <a:r>
              <a:rPr kumimoji="0" lang="en-GB" sz="2800" b="0" i="1" u="none" strike="noStrike" kern="0" cap="none" spc="0" normalizeH="0" baseline="0" noProof="0" dirty="0">
                <a:ln>
                  <a:noFill/>
                </a:ln>
                <a:solidFill>
                  <a:srgbClr val="000000"/>
                </a:solidFill>
                <a:effectLst/>
                <a:uLnTx/>
                <a:uFillTx/>
                <a:latin typeface="Calibri"/>
                <a:ea typeface="ＭＳ Ｐゴシック" charset="0"/>
                <a:cs typeface="Arial" charset="0"/>
              </a:rPr>
              <a:t>ALK</a:t>
            </a:r>
          </a:p>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endPar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43" name="Rectangle 42"/>
          <p:cNvSpPr/>
          <p:nvPr/>
        </p:nvSpPr>
        <p:spPr bwMode="auto">
          <a:xfrm>
            <a:off x="529606" y="4049984"/>
            <a:ext cx="2487390" cy="824471"/>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
              <a:tabLst/>
              <a:defRPr/>
            </a:pPr>
            <a:endParaRPr kumimoji="0" lang="en-GB" sz="1400" b="0" i="1"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50" name="TextBox 49"/>
          <p:cNvSpPr txBox="1"/>
          <p:nvPr/>
        </p:nvSpPr>
        <p:spPr>
          <a:xfrm>
            <a:off x="6638895" y="6477000"/>
            <a:ext cx="2189019" cy="33855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FISH: Fluorescence </a:t>
            </a:r>
            <a:r>
              <a:rPr kumimoji="0" lang="en-GB" sz="800" b="0" i="1" u="none" strike="noStrike" kern="1200" cap="none" spc="0" normalizeH="0" baseline="0" noProof="0" dirty="0">
                <a:ln>
                  <a:noFill/>
                </a:ln>
                <a:solidFill>
                  <a:srgbClr val="000000"/>
                </a:solidFill>
                <a:effectLst/>
                <a:uLnTx/>
                <a:uFillTx/>
                <a:latin typeface="Calibri"/>
                <a:ea typeface="ＭＳ Ｐゴシック" charset="0"/>
                <a:cs typeface="Arial" charset="0"/>
              </a:rPr>
              <a:t>in situ </a:t>
            </a: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hybridization; NSCLC: Non-small cell </a:t>
            </a:r>
            <a:r>
              <a:rPr kumimoji="0" lang="en-GB" sz="800" b="0" i="0" u="none" strike="noStrike" kern="1200" cap="none" spc="0" normalizeH="0" baseline="0" noProof="0" dirty="0">
                <a:ln>
                  <a:noFill/>
                </a:ln>
                <a:solidFill>
                  <a:prstClr val="white"/>
                </a:solidFill>
                <a:effectLst/>
                <a:uLnTx/>
                <a:uFillTx/>
                <a:latin typeface="Calibri"/>
                <a:ea typeface="ＭＳ Ｐゴシック" charset="0"/>
                <a:cs typeface="Arial" charset="0"/>
              </a:rPr>
              <a:t>lung carcinoma</a:t>
            </a:r>
            <a:endPar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endParaRPr>
          </a:p>
        </p:txBody>
      </p:sp>
      <p:sp>
        <p:nvSpPr>
          <p:cNvPr id="44" name="TextBox 43"/>
          <p:cNvSpPr txBox="1"/>
          <p:nvPr/>
        </p:nvSpPr>
        <p:spPr>
          <a:xfrm>
            <a:off x="4926709" y="4525652"/>
            <a:ext cx="3109902" cy="923330"/>
          </a:xfrm>
          <a:prstGeom prst="rect">
            <a:avLst/>
          </a:prstGeom>
          <a:noFill/>
        </p:spPr>
        <p:txBody>
          <a:bodyPr wrap="square"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0" cap="none" spc="0" normalizeH="0" baseline="0" noProof="0" dirty="0">
                <a:ln>
                  <a:noFill/>
                </a:ln>
                <a:solidFill>
                  <a:prstClr val="black"/>
                </a:solidFill>
                <a:effectLst/>
                <a:uLnTx/>
                <a:uFillTx/>
                <a:latin typeface="Calibri"/>
                <a:ea typeface="ＭＳ Ｐゴシック" charset="0"/>
                <a:cs typeface="Arial" charset="0"/>
              </a:rPr>
              <a:t>Atypical pattern of double 3′ALK signals (red) fused with 5′ALK signal (green)</a:t>
            </a:r>
            <a:endParaRPr kumimoji="0" lang="en-GB" sz="1800" b="0" i="0" u="none" strike="noStrike" kern="1200" cap="none" spc="0" normalizeH="0" baseline="0" noProof="0" dirty="0">
              <a:ln>
                <a:noFill/>
              </a:ln>
              <a:solidFill>
                <a:prstClr val="black"/>
              </a:solidFill>
              <a:effectLst/>
              <a:uLnTx/>
              <a:uFillTx/>
              <a:latin typeface="Calibri"/>
              <a:ea typeface="ＭＳ Ｐゴシック" charset="0"/>
              <a:cs typeface="Arial" charset="0"/>
            </a:endParaRPr>
          </a:p>
        </p:txBody>
      </p:sp>
      <p:pic>
        <p:nvPicPr>
          <p:cNvPr id="6" name="Picture 5"/>
          <p:cNvPicPr>
            <a:picLocks noChangeAspect="1"/>
          </p:cNvPicPr>
          <p:nvPr/>
        </p:nvPicPr>
        <p:blipFill rotWithShape="1">
          <a:blip r:embed="rId3"/>
          <a:srcRect l="2394" t="5341" r="54274" b="51123"/>
          <a:stretch/>
        </p:blipFill>
        <p:spPr>
          <a:xfrm>
            <a:off x="4953000" y="2249523"/>
            <a:ext cx="2895600" cy="2186910"/>
          </a:xfrm>
          <a:prstGeom prst="rect">
            <a:avLst/>
          </a:prstGeom>
        </p:spPr>
      </p:pic>
      <p:sp>
        <p:nvSpPr>
          <p:cNvPr id="22" name="TextBox 21"/>
          <p:cNvSpPr txBox="1"/>
          <p:nvPr/>
        </p:nvSpPr>
        <p:spPr>
          <a:xfrm>
            <a:off x="69962" y="6307867"/>
            <a:ext cx="5456155"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ＭＳ Ｐゴシック" charset="0"/>
                <a:cs typeface="Arial" charset="0"/>
              </a:rPr>
              <a:t>Peled, N., et al. (2012) Next-generation sequencing identifies and immunohistochemistry confirms a novel crizotinib-sensitive </a:t>
            </a:r>
            <a:r>
              <a:rPr kumimoji="0" lang="en-GB" sz="800" b="0" i="1" u="none" strike="noStrike" kern="1200" cap="none" spc="0" normalizeH="0" baseline="0" noProof="0" dirty="0">
                <a:ln>
                  <a:noFill/>
                </a:ln>
                <a:solidFill>
                  <a:prstClr val="black"/>
                </a:solidFill>
                <a:effectLst/>
                <a:uLnTx/>
                <a:uFillTx/>
                <a:latin typeface="Calibri"/>
                <a:ea typeface="ＭＳ Ｐゴシック" charset="0"/>
                <a:cs typeface="Arial" charset="0"/>
              </a:rPr>
              <a:t>ALK</a:t>
            </a:r>
            <a:r>
              <a:rPr kumimoji="0" lang="en-GB" sz="800" b="0" i="0" u="none" strike="noStrike" kern="1200" cap="none" spc="0" normalizeH="0" baseline="0" noProof="0" dirty="0">
                <a:ln>
                  <a:noFill/>
                </a:ln>
                <a:solidFill>
                  <a:prstClr val="black"/>
                </a:solidFill>
                <a:effectLst/>
                <a:uLnTx/>
                <a:uFillTx/>
                <a:latin typeface="Calibri"/>
                <a:ea typeface="ＭＳ Ｐゴシック" charset="0"/>
                <a:cs typeface="Arial" charset="0"/>
              </a:rPr>
              <a:t> rearrangement in a patient with metastatic non-small-cell lung cancer</a:t>
            </a:r>
            <a:r>
              <a:rPr kumimoji="0" lang="en-GB" sz="800" b="0" i="1" u="none" strike="noStrike" kern="1200" cap="none" spc="0" normalizeH="0" baseline="0" noProof="0" dirty="0">
                <a:ln>
                  <a:noFill/>
                </a:ln>
                <a:solidFill>
                  <a:prstClr val="black"/>
                </a:solidFill>
                <a:effectLst/>
                <a:uLnTx/>
                <a:uFillTx/>
                <a:latin typeface="Calibri"/>
                <a:ea typeface="ＭＳ Ｐゴシック" charset="0"/>
                <a:cs typeface="Arial" charset="0"/>
              </a:rPr>
              <a:t>.</a:t>
            </a:r>
            <a:r>
              <a:rPr kumimoji="0" lang="it-IT" sz="800" b="0" i="1" u="none" strike="noStrike" kern="1200" cap="none" spc="0" normalizeH="0" baseline="0" noProof="0" dirty="0">
                <a:ln>
                  <a:noFill/>
                </a:ln>
                <a:solidFill>
                  <a:prstClr val="black"/>
                </a:solidFill>
                <a:effectLst/>
                <a:uLnTx/>
                <a:uFillTx/>
                <a:latin typeface="Calibri"/>
                <a:ea typeface="ＭＳ Ｐゴシック" charset="0"/>
                <a:cs typeface="Arial" charset="0"/>
              </a:rPr>
              <a:t> J Thorac Oncol. </a:t>
            </a:r>
            <a:r>
              <a:rPr kumimoji="0" lang="it-IT" sz="800" b="0" i="0" u="none" strike="noStrike" kern="1200" cap="none" spc="0" normalizeH="0" baseline="0" noProof="0" dirty="0">
                <a:ln>
                  <a:noFill/>
                </a:ln>
                <a:solidFill>
                  <a:prstClr val="black"/>
                </a:solidFill>
                <a:effectLst/>
                <a:uLnTx/>
                <a:uFillTx/>
                <a:latin typeface="Calibri"/>
                <a:ea typeface="ＭＳ Ｐゴシック" charset="0"/>
                <a:cs typeface="Arial" charset="0"/>
              </a:rPr>
              <a:t>7(9):e14-6. </a:t>
            </a:r>
            <a:r>
              <a:rPr kumimoji="0" lang="en-GB" sz="800" b="0" i="0" u="none" strike="noStrike" kern="1200" cap="none" spc="0" normalizeH="0" baseline="0" noProof="0" dirty="0">
                <a:ln>
                  <a:noFill/>
                </a:ln>
                <a:solidFill>
                  <a:prstClr val="black"/>
                </a:solidFill>
                <a:effectLst/>
                <a:uLnTx/>
                <a:uFillTx/>
                <a:latin typeface="Calibri"/>
                <a:ea typeface="ＭＳ Ｐゴシック" charset="0"/>
                <a:cs typeface="Arial" charset="0"/>
              </a:rPr>
              <a:t> </a:t>
            </a:r>
          </a:p>
        </p:txBody>
      </p:sp>
      <p:sp>
        <p:nvSpPr>
          <p:cNvPr id="26" name="TextBox 25"/>
          <p:cNvSpPr txBox="1"/>
          <p:nvPr/>
        </p:nvSpPr>
        <p:spPr>
          <a:xfrm>
            <a:off x="4076079" y="1200126"/>
            <a:ext cx="1951496"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Patient Profile</a:t>
            </a:r>
          </a:p>
        </p:txBody>
      </p:sp>
    </p:spTree>
    <p:extLst>
      <p:ext uri="{BB962C8B-B14F-4D97-AF65-F5344CB8AC3E}">
        <p14:creationId xmlns:p14="http://schemas.microsoft.com/office/powerpoint/2010/main" val="19804079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2230" y="15892"/>
            <a:ext cx="7859370" cy="800219"/>
          </a:xfrm>
        </p:spPr>
        <p:txBody>
          <a:bodyPr anchor="t" anchorCtr="0"/>
          <a:lstStyle/>
          <a:p>
            <a:pPr algn="ctr"/>
            <a:r>
              <a:rPr lang="en-GB" sz="3000" dirty="0">
                <a:solidFill>
                  <a:srgbClr val="1354BA"/>
                </a:solidFill>
              </a:rPr>
              <a:t>A Novel </a:t>
            </a:r>
            <a:r>
              <a:rPr lang="en-GB" sz="3000" dirty="0" err="1">
                <a:solidFill>
                  <a:srgbClr val="1354BA"/>
                </a:solidFill>
              </a:rPr>
              <a:t>Crizotinib</a:t>
            </a:r>
            <a:r>
              <a:rPr lang="en-GB" sz="3000" dirty="0">
                <a:solidFill>
                  <a:srgbClr val="1354BA"/>
                </a:solidFill>
              </a:rPr>
              <a:t>-Sensitive </a:t>
            </a:r>
            <a:r>
              <a:rPr lang="en-GB" sz="3000" i="1" dirty="0">
                <a:solidFill>
                  <a:srgbClr val="1354BA"/>
                </a:solidFill>
              </a:rPr>
              <a:t>EML4-ALK</a:t>
            </a:r>
            <a:r>
              <a:rPr lang="en-GB" sz="3000" dirty="0">
                <a:solidFill>
                  <a:srgbClr val="1354BA"/>
                </a:solidFill>
              </a:rPr>
              <a:t> Fusion </a:t>
            </a:r>
            <a:br>
              <a:rPr lang="en-GB" sz="3000" dirty="0">
                <a:solidFill>
                  <a:srgbClr val="1354BA"/>
                </a:solidFill>
              </a:rPr>
            </a:br>
            <a:r>
              <a:rPr lang="en-GB" sz="3000" dirty="0">
                <a:solidFill>
                  <a:srgbClr val="1354BA"/>
                </a:solidFill>
              </a:rPr>
              <a:t>in a Patient with NSCLC</a:t>
            </a:r>
            <a:endParaRPr lang="en-GB" sz="3000" i="1" dirty="0">
              <a:solidFill>
                <a:srgbClr val="1354BA"/>
              </a:solidFill>
            </a:endParaRPr>
          </a:p>
        </p:txBody>
      </p:sp>
      <p:sp>
        <p:nvSpPr>
          <p:cNvPr id="34" name="Rectangle 33"/>
          <p:cNvSpPr/>
          <p:nvPr/>
        </p:nvSpPr>
        <p:spPr bwMode="auto">
          <a:xfrm>
            <a:off x="827398" y="2133600"/>
            <a:ext cx="7478402" cy="634495"/>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285750" marR="0" lvl="0" indent="-28575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1" i="0" u="none" strike="noStrike" kern="0" cap="none" spc="0" normalizeH="0" baseline="0" noProof="0" dirty="0">
                <a:ln>
                  <a:noFill/>
                </a:ln>
                <a:solidFill>
                  <a:srgbClr val="000000"/>
                </a:solidFill>
                <a:effectLst/>
                <a:uLnTx/>
                <a:uFillTx/>
                <a:latin typeface="Calibri"/>
                <a:ea typeface="ＭＳ Ｐゴシック" charset="0"/>
                <a:cs typeface="Arial" charset="0"/>
              </a:rPr>
              <a:t>Metastatic NSCLC</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 with a pericardial tamponade</a:t>
            </a:r>
          </a:p>
        </p:txBody>
      </p:sp>
      <p:sp>
        <p:nvSpPr>
          <p:cNvPr id="35" name="Rectangle 34"/>
          <p:cNvSpPr/>
          <p:nvPr/>
        </p:nvSpPr>
        <p:spPr bwMode="auto">
          <a:xfrm>
            <a:off x="827398" y="4419600"/>
            <a:ext cx="8164202" cy="489113"/>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285750" marR="0" lvl="0" indent="-28575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0" i="0" u="none" strike="noStrike" kern="1200" cap="none" spc="0" normalizeH="0" baseline="0" noProof="0" dirty="0">
                <a:ln>
                  <a:noFill/>
                </a:ln>
                <a:solidFill>
                  <a:srgbClr val="000000"/>
                </a:solidFill>
                <a:effectLst/>
                <a:uLnTx/>
                <a:uFillTx/>
                <a:latin typeface="Calibri"/>
                <a:ea typeface="ＭＳ Ｐゴシック" charset="0"/>
                <a:cs typeface="Arial" charset="0"/>
              </a:rPr>
              <a:t>Disease </a:t>
            </a:r>
            <a:r>
              <a:rPr kumimoji="0" lang="en-GB" sz="2400" b="1" i="0" u="none" strike="noStrike" kern="1200" cap="none" spc="0" normalizeH="0" baseline="0" noProof="0" dirty="0">
                <a:ln>
                  <a:noFill/>
                </a:ln>
                <a:solidFill>
                  <a:srgbClr val="000000"/>
                </a:solidFill>
                <a:effectLst/>
                <a:uLnTx/>
                <a:uFillTx/>
                <a:latin typeface="Calibri"/>
                <a:ea typeface="ＭＳ Ｐゴシック" charset="0"/>
                <a:cs typeface="Arial" charset="0"/>
              </a:rPr>
              <a:t>progression</a:t>
            </a:r>
            <a:r>
              <a:rPr kumimoji="0" lang="en-GB" sz="2400" b="0" i="0" u="none" strike="noStrike" kern="1200" cap="none" spc="0" normalizeH="0" baseline="0" noProof="0" dirty="0">
                <a:ln>
                  <a:noFill/>
                </a:ln>
                <a:solidFill>
                  <a:srgbClr val="000000"/>
                </a:solidFill>
                <a:effectLst/>
                <a:uLnTx/>
                <a:uFillTx/>
                <a:latin typeface="Calibri"/>
                <a:ea typeface="ＭＳ Ｐゴシック" charset="0"/>
                <a:cs typeface="Arial" charset="0"/>
              </a:rPr>
              <a:t> despite 4 cycles of cisplatin/pemetrexed</a:t>
            </a:r>
          </a:p>
        </p:txBody>
      </p:sp>
      <p:sp>
        <p:nvSpPr>
          <p:cNvPr id="50" name="TextBox 49"/>
          <p:cNvSpPr txBox="1"/>
          <p:nvPr/>
        </p:nvSpPr>
        <p:spPr>
          <a:xfrm>
            <a:off x="6821062" y="6344746"/>
            <a:ext cx="2189019" cy="33855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FISH: Fluorescence </a:t>
            </a:r>
            <a:r>
              <a:rPr kumimoji="0" lang="en-GB" sz="800" b="0" i="1" u="none" strike="noStrike" kern="1200" cap="none" spc="0" normalizeH="0" baseline="0" noProof="0" dirty="0">
                <a:ln>
                  <a:noFill/>
                </a:ln>
                <a:solidFill>
                  <a:srgbClr val="000000"/>
                </a:solidFill>
                <a:effectLst/>
                <a:uLnTx/>
                <a:uFillTx/>
                <a:latin typeface="Calibri"/>
                <a:ea typeface="ＭＳ Ｐゴシック" charset="0"/>
                <a:cs typeface="Arial" charset="0"/>
              </a:rPr>
              <a:t>in situ </a:t>
            </a: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hybridization; NSCLC: Non-small cell </a:t>
            </a:r>
            <a:r>
              <a:rPr kumimoji="0" lang="en-GB" sz="800" b="0" i="0" u="none" strike="noStrike" kern="1200" cap="none" spc="0" normalizeH="0" baseline="0" noProof="0" dirty="0">
                <a:ln>
                  <a:noFill/>
                </a:ln>
                <a:solidFill>
                  <a:prstClr val="white"/>
                </a:solidFill>
                <a:effectLst/>
                <a:uLnTx/>
                <a:uFillTx/>
                <a:latin typeface="Calibri"/>
                <a:ea typeface="ＭＳ Ｐゴシック" charset="0"/>
                <a:cs typeface="Arial" charset="0"/>
              </a:rPr>
              <a:t>lung carcinoma</a:t>
            </a:r>
            <a:endPar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endParaRPr>
          </a:p>
        </p:txBody>
      </p:sp>
      <p:sp>
        <p:nvSpPr>
          <p:cNvPr id="22" name="TextBox 21"/>
          <p:cNvSpPr txBox="1"/>
          <p:nvPr/>
        </p:nvSpPr>
        <p:spPr>
          <a:xfrm>
            <a:off x="304800" y="6324600"/>
            <a:ext cx="5456155"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ＭＳ Ｐゴシック" charset="0"/>
                <a:cs typeface="Arial" charset="0"/>
              </a:rPr>
              <a:t>Peled, N., et al. (2012) Next-generation sequencing identifies and immunohistochemistry confirms a novel crizotinib-sensitive </a:t>
            </a:r>
            <a:r>
              <a:rPr kumimoji="0" lang="en-GB" sz="800" b="0" i="1" u="none" strike="noStrike" kern="1200" cap="none" spc="0" normalizeH="0" baseline="0" noProof="0" dirty="0">
                <a:ln>
                  <a:noFill/>
                </a:ln>
                <a:solidFill>
                  <a:prstClr val="black"/>
                </a:solidFill>
                <a:effectLst/>
                <a:uLnTx/>
                <a:uFillTx/>
                <a:latin typeface="Calibri"/>
                <a:ea typeface="ＭＳ Ｐゴシック" charset="0"/>
                <a:cs typeface="Arial" charset="0"/>
              </a:rPr>
              <a:t>ALK</a:t>
            </a:r>
            <a:r>
              <a:rPr kumimoji="0" lang="en-GB" sz="800" b="0" i="0" u="none" strike="noStrike" kern="1200" cap="none" spc="0" normalizeH="0" baseline="0" noProof="0" dirty="0">
                <a:ln>
                  <a:noFill/>
                </a:ln>
                <a:solidFill>
                  <a:prstClr val="black"/>
                </a:solidFill>
                <a:effectLst/>
                <a:uLnTx/>
                <a:uFillTx/>
                <a:latin typeface="Calibri"/>
                <a:ea typeface="ＭＳ Ｐゴシック" charset="0"/>
                <a:cs typeface="Arial" charset="0"/>
              </a:rPr>
              <a:t> rearrangement in a patient with metastatic non-small-cell lung cancer</a:t>
            </a:r>
            <a:r>
              <a:rPr kumimoji="0" lang="en-GB" sz="800" b="0" i="1" u="none" strike="noStrike" kern="1200" cap="none" spc="0" normalizeH="0" baseline="0" noProof="0" dirty="0">
                <a:ln>
                  <a:noFill/>
                </a:ln>
                <a:solidFill>
                  <a:prstClr val="black"/>
                </a:solidFill>
                <a:effectLst/>
                <a:uLnTx/>
                <a:uFillTx/>
                <a:latin typeface="Calibri"/>
                <a:ea typeface="ＭＳ Ｐゴシック" charset="0"/>
                <a:cs typeface="Arial" charset="0"/>
              </a:rPr>
              <a:t>.</a:t>
            </a:r>
            <a:r>
              <a:rPr kumimoji="0" lang="it-IT" sz="800" b="0" i="1" u="none" strike="noStrike" kern="1200" cap="none" spc="0" normalizeH="0" baseline="0" noProof="0" dirty="0">
                <a:ln>
                  <a:noFill/>
                </a:ln>
                <a:solidFill>
                  <a:prstClr val="black"/>
                </a:solidFill>
                <a:effectLst/>
                <a:uLnTx/>
                <a:uFillTx/>
                <a:latin typeface="Calibri"/>
                <a:ea typeface="ＭＳ Ｐゴシック" charset="0"/>
                <a:cs typeface="Arial" charset="0"/>
              </a:rPr>
              <a:t> J Thorac Oncol. </a:t>
            </a:r>
            <a:r>
              <a:rPr kumimoji="0" lang="it-IT" sz="800" b="0" i="0" u="none" strike="noStrike" kern="1200" cap="none" spc="0" normalizeH="0" baseline="0" noProof="0" dirty="0">
                <a:ln>
                  <a:noFill/>
                </a:ln>
                <a:solidFill>
                  <a:prstClr val="black"/>
                </a:solidFill>
                <a:effectLst/>
                <a:uLnTx/>
                <a:uFillTx/>
                <a:latin typeface="Calibri"/>
                <a:ea typeface="ＭＳ Ｐゴシック" charset="0"/>
                <a:cs typeface="Arial" charset="0"/>
              </a:rPr>
              <a:t>7(9):e14-6. </a:t>
            </a:r>
            <a:r>
              <a:rPr kumimoji="0" lang="en-GB" sz="800" b="0" i="0" u="none" strike="noStrike" kern="1200" cap="none" spc="0" normalizeH="0" baseline="0" noProof="0" dirty="0">
                <a:ln>
                  <a:noFill/>
                </a:ln>
                <a:solidFill>
                  <a:prstClr val="black"/>
                </a:solidFill>
                <a:effectLst/>
                <a:uLnTx/>
                <a:uFillTx/>
                <a:latin typeface="Calibri"/>
                <a:ea typeface="ＭＳ Ｐゴシック" charset="0"/>
                <a:cs typeface="Arial" charset="0"/>
              </a:rPr>
              <a:t> </a:t>
            </a:r>
          </a:p>
        </p:txBody>
      </p:sp>
      <p:sp>
        <p:nvSpPr>
          <p:cNvPr id="25" name="TextBox 24"/>
          <p:cNvSpPr txBox="1"/>
          <p:nvPr/>
        </p:nvSpPr>
        <p:spPr>
          <a:xfrm>
            <a:off x="3881155" y="1498742"/>
            <a:ext cx="1370888"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Diagnosis</a:t>
            </a:r>
          </a:p>
        </p:txBody>
      </p:sp>
      <p:sp>
        <p:nvSpPr>
          <p:cNvPr id="28" name="TextBox 27"/>
          <p:cNvSpPr txBox="1"/>
          <p:nvPr/>
        </p:nvSpPr>
        <p:spPr>
          <a:xfrm>
            <a:off x="3473191" y="3738660"/>
            <a:ext cx="2319546"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Treatment Status</a:t>
            </a:r>
          </a:p>
        </p:txBody>
      </p:sp>
    </p:spTree>
    <p:extLst>
      <p:ext uri="{BB962C8B-B14F-4D97-AF65-F5344CB8AC3E}">
        <p14:creationId xmlns:p14="http://schemas.microsoft.com/office/powerpoint/2010/main" val="2674390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9807" y="-11897"/>
            <a:ext cx="7366000" cy="800219"/>
          </a:xfrm>
        </p:spPr>
        <p:txBody>
          <a:bodyPr anchor="t" anchorCtr="0"/>
          <a:lstStyle/>
          <a:p>
            <a:pPr algn="ctr"/>
            <a:r>
              <a:rPr lang="en-GB" sz="3200" dirty="0">
                <a:solidFill>
                  <a:srgbClr val="1354BA"/>
                </a:solidFill>
              </a:rPr>
              <a:t>Significant Shrinkage of Primary Lesion Following ALK Targeting with </a:t>
            </a:r>
            <a:r>
              <a:rPr lang="en-GB" sz="3200" dirty="0" err="1">
                <a:solidFill>
                  <a:srgbClr val="1354BA"/>
                </a:solidFill>
              </a:rPr>
              <a:t>Crizotinib</a:t>
            </a:r>
            <a:endParaRPr lang="en-GB" sz="3200" dirty="0">
              <a:solidFill>
                <a:srgbClr val="1354BA"/>
              </a:solidFill>
            </a:endParaRPr>
          </a:p>
        </p:txBody>
      </p:sp>
      <p:sp>
        <p:nvSpPr>
          <p:cNvPr id="15" name="Rectangle 14"/>
          <p:cNvSpPr/>
          <p:nvPr/>
        </p:nvSpPr>
        <p:spPr bwMode="auto">
          <a:xfrm>
            <a:off x="2401825" y="2599869"/>
            <a:ext cx="1998586" cy="809123"/>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200" b="1" i="0" u="none" strike="noStrike" kern="0" cap="none" spc="0" normalizeH="0" baseline="0" noProof="0" dirty="0">
              <a:ln>
                <a:noFill/>
              </a:ln>
              <a:solidFill>
                <a:srgbClr val="000000"/>
              </a:solidFill>
              <a:effectLst/>
              <a:uLnTx/>
              <a:uFillTx/>
              <a:latin typeface="Arial" charset="0"/>
              <a:ea typeface="ＭＳ Ｐゴシック" charset="0"/>
              <a:cs typeface="Arial" charset="0"/>
            </a:endParaRPr>
          </a:p>
        </p:txBody>
      </p:sp>
      <p:sp>
        <p:nvSpPr>
          <p:cNvPr id="21" name="Rectangle 20"/>
          <p:cNvSpPr/>
          <p:nvPr/>
        </p:nvSpPr>
        <p:spPr bwMode="auto">
          <a:xfrm>
            <a:off x="971388" y="2218489"/>
            <a:ext cx="7695378" cy="674815"/>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de-CH" sz="2400" b="0" i="0" u="none" strike="noStrike" kern="0" cap="none" spc="0" normalizeH="0" baseline="0" noProof="0" dirty="0">
                <a:ln>
                  <a:noFill/>
                </a:ln>
                <a:solidFill>
                  <a:srgbClr val="000000"/>
                </a:solidFill>
                <a:effectLst/>
                <a:uLnTx/>
                <a:uFillTx/>
                <a:latin typeface="Calibri"/>
                <a:ea typeface="ＭＳ Ｐゴシック" charset="0"/>
                <a:cs typeface="Arial" charset="0"/>
              </a:rPr>
              <a:t>Identification of complex </a:t>
            </a:r>
            <a:r>
              <a:rPr kumimoji="0" lang="de-CH" sz="2400" b="1" i="1" u="none" strike="noStrike" kern="0" cap="none" spc="0" normalizeH="0" baseline="0" noProof="0" dirty="0">
                <a:ln>
                  <a:noFill/>
                </a:ln>
                <a:solidFill>
                  <a:srgbClr val="000000"/>
                </a:solidFill>
                <a:effectLst/>
                <a:uLnTx/>
                <a:uFillTx/>
                <a:latin typeface="Calibri"/>
                <a:ea typeface="ＭＳ Ｐゴシック" charset="0"/>
                <a:cs typeface="Arial" charset="0"/>
              </a:rPr>
              <a:t>EML4-ALK</a:t>
            </a:r>
            <a:r>
              <a:rPr kumimoji="0" lang="de-CH" sz="2400" b="1" i="0" u="none" strike="noStrike" kern="0" cap="none" spc="0" normalizeH="0" baseline="0" noProof="0" dirty="0">
                <a:ln>
                  <a:noFill/>
                </a:ln>
                <a:solidFill>
                  <a:srgbClr val="000000"/>
                </a:solidFill>
                <a:effectLst/>
                <a:uLnTx/>
                <a:uFillTx/>
                <a:latin typeface="Calibri"/>
                <a:ea typeface="ＭＳ Ｐゴシック" charset="0"/>
                <a:cs typeface="Arial" charset="0"/>
              </a:rPr>
              <a:t> fusion </a:t>
            </a:r>
            <a:r>
              <a:rPr kumimoji="0" lang="de-CH" sz="2400" b="0" i="0" u="none" strike="noStrike" kern="0" cap="none" spc="0" normalizeH="0" baseline="0" noProof="0" dirty="0">
                <a:ln>
                  <a:noFill/>
                </a:ln>
                <a:solidFill>
                  <a:srgbClr val="000000"/>
                </a:solidFill>
                <a:effectLst/>
                <a:uLnTx/>
                <a:uFillTx/>
                <a:latin typeface="Calibri"/>
                <a:ea typeface="ＭＳ Ｐゴシック" charset="0"/>
                <a:cs typeface="Arial" charset="0"/>
              </a:rPr>
              <a:t>separated by genomic shards</a:t>
            </a:r>
          </a:p>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de-CH" sz="2400" b="0" i="0" u="none" strike="noStrike" kern="0" cap="none" spc="0" normalizeH="0" baseline="0" noProof="0" dirty="0">
                <a:ln>
                  <a:noFill/>
                </a:ln>
                <a:solidFill>
                  <a:srgbClr val="000000"/>
                </a:solidFill>
                <a:effectLst/>
                <a:uLnTx/>
                <a:uFillTx/>
                <a:latin typeface="Calibri"/>
                <a:ea typeface="ＭＳ Ｐゴシック" charset="0"/>
                <a:cs typeface="Arial" charset="0"/>
              </a:rPr>
              <a:t>Initiation of treatment </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with </a:t>
            </a:r>
            <a:r>
              <a:rPr kumimoji="0" lang="en-GB" sz="2400" b="1" i="0" u="none" strike="noStrike" kern="0" cap="none" spc="0" normalizeH="0" baseline="0" noProof="0" dirty="0">
                <a:ln>
                  <a:noFill/>
                </a:ln>
                <a:solidFill>
                  <a:srgbClr val="000000"/>
                </a:solidFill>
                <a:effectLst/>
                <a:uLnTx/>
                <a:uFillTx/>
                <a:latin typeface="Calibri"/>
                <a:ea typeface="ＭＳ Ｐゴシック" charset="0"/>
                <a:cs typeface="Arial" charset="0"/>
              </a:rPr>
              <a:t>crizotinib</a:t>
            </a:r>
            <a:endParaRPr kumimoji="0" lang="de-CH" sz="24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69" name="TextBox 68"/>
          <p:cNvSpPr txBox="1"/>
          <p:nvPr/>
        </p:nvSpPr>
        <p:spPr>
          <a:xfrm>
            <a:off x="5410200" y="6337579"/>
            <a:ext cx="3615755" cy="33855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PET-CT: Positron emission tomography - computed tomography; </a:t>
            </a:r>
            <a:b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b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RECIST: Response Evaluation Criteria In Solid Tumors</a:t>
            </a:r>
          </a:p>
        </p:txBody>
      </p:sp>
      <p:grpSp>
        <p:nvGrpSpPr>
          <p:cNvPr id="4" name="Group 3"/>
          <p:cNvGrpSpPr/>
          <p:nvPr/>
        </p:nvGrpSpPr>
        <p:grpSpPr>
          <a:xfrm>
            <a:off x="1916685" y="3471815"/>
            <a:ext cx="5288373" cy="2148397"/>
            <a:chOff x="691936" y="2579710"/>
            <a:chExt cx="3667544" cy="1245861"/>
          </a:xfrm>
        </p:grpSpPr>
        <p:pic>
          <p:nvPicPr>
            <p:cNvPr id="8" name="Picture 7" descr="Peled 2012 J Thorac Oncol_marked.pdf - Adobe Acrobat Pro"/>
            <p:cNvPicPr>
              <a:picLocks noChangeAspect="1"/>
            </p:cNvPicPr>
            <p:nvPr/>
          </p:nvPicPr>
          <p:blipFill rotWithShape="1">
            <a:blip r:embed="rId3" cstate="email">
              <a:extLst>
                <a:ext uri="{28A0092B-C50C-407E-A947-70E740481C1C}">
                  <a14:useLocalDpi xmlns:a14="http://schemas.microsoft.com/office/drawing/2010/main" val="0"/>
                </a:ext>
              </a:extLst>
            </a:blip>
            <a:srcRect l="16923" t="37194" r="13692" b="14082"/>
            <a:stretch/>
          </p:blipFill>
          <p:spPr>
            <a:xfrm>
              <a:off x="886549" y="2687922"/>
              <a:ext cx="2989620" cy="1130223"/>
            </a:xfrm>
            <a:prstGeom prst="rect">
              <a:avLst/>
            </a:prstGeom>
          </p:spPr>
        </p:pic>
        <p:sp>
          <p:nvSpPr>
            <p:cNvPr id="22" name="TextBox 21"/>
            <p:cNvSpPr txBox="1"/>
            <p:nvPr/>
          </p:nvSpPr>
          <p:spPr>
            <a:xfrm>
              <a:off x="2810019" y="2579710"/>
              <a:ext cx="1549461" cy="230832"/>
            </a:xfrm>
            <a:prstGeom prst="rect">
              <a:avLst/>
            </a:prstGeom>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900" b="0" i="1" u="none" strike="noStrike" kern="1200" cap="none" spc="0" normalizeH="0" baseline="0" noProof="0" dirty="0">
                  <a:ln>
                    <a:noFill/>
                  </a:ln>
                  <a:solidFill>
                    <a:prstClr val="white"/>
                  </a:solidFill>
                  <a:effectLst/>
                  <a:uLnTx/>
                  <a:uFillTx/>
                  <a:latin typeface="Minion" panose="02000000000000000000" pitchFamily="2" charset="0"/>
                  <a:ea typeface="ＭＳ Ｐゴシック" charset="0"/>
                  <a:cs typeface="Arial" charset="0"/>
                </a:rPr>
                <a:t>EML4-ALK fusion</a:t>
              </a:r>
            </a:p>
          </p:txBody>
        </p:sp>
        <p:sp>
          <p:nvSpPr>
            <p:cNvPr id="27" name="TextBox 26"/>
            <p:cNvSpPr txBox="1"/>
            <p:nvPr/>
          </p:nvSpPr>
          <p:spPr>
            <a:xfrm>
              <a:off x="1312093" y="2711791"/>
              <a:ext cx="357461" cy="11345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1" u="none" strike="noStrike" kern="1200" cap="none" spc="0" normalizeH="0" baseline="0" noProof="0" dirty="0">
                  <a:ln>
                    <a:noFill/>
                  </a:ln>
                  <a:solidFill>
                    <a:srgbClr val="0070C0"/>
                  </a:solidFill>
                  <a:effectLst/>
                  <a:uLnTx/>
                  <a:uFillTx/>
                  <a:latin typeface="Arial" charset="0"/>
                  <a:ea typeface="ＭＳ Ｐゴシック" charset="0"/>
                  <a:cs typeface="Arial" charset="0"/>
                </a:rPr>
                <a:t>EML4</a:t>
              </a:r>
              <a:endParaRPr kumimoji="0" lang="en-GB" sz="700" b="1" i="0" u="none" strike="noStrike" kern="1200" cap="none" spc="0" normalizeH="0" baseline="0" noProof="0" dirty="0">
                <a:ln>
                  <a:noFill/>
                </a:ln>
                <a:solidFill>
                  <a:srgbClr val="0070C0"/>
                </a:solidFill>
                <a:effectLst/>
                <a:uLnTx/>
                <a:uFillTx/>
                <a:latin typeface="Arial" charset="0"/>
                <a:ea typeface="ＭＳ Ｐゴシック" charset="0"/>
                <a:cs typeface="Arial" charset="0"/>
              </a:endParaRPr>
            </a:p>
          </p:txBody>
        </p:sp>
        <p:sp>
          <p:nvSpPr>
            <p:cNvPr id="28" name="TextBox 27"/>
            <p:cNvSpPr txBox="1">
              <a:spLocks/>
            </p:cNvSpPr>
            <p:nvPr/>
          </p:nvSpPr>
          <p:spPr>
            <a:xfrm>
              <a:off x="1794899" y="2658701"/>
              <a:ext cx="382750" cy="258459"/>
            </a:xfrm>
            <a:prstGeom prst="rect">
              <a:avLst/>
            </a:prstGeom>
            <a:solidFill>
              <a:schemeClr val="bg1"/>
            </a:solidFill>
          </p:spPr>
          <p:txBody>
            <a:bodyPr wrap="square" lIns="0" tIns="0" rIns="0" bIns="0" rtlCol="0" anchor="b"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genomic shards</a:t>
              </a:r>
            </a:p>
          </p:txBody>
        </p:sp>
        <p:sp>
          <p:nvSpPr>
            <p:cNvPr id="29" name="TextBox 28"/>
            <p:cNvSpPr txBox="1"/>
            <p:nvPr/>
          </p:nvSpPr>
          <p:spPr>
            <a:xfrm>
              <a:off x="3299166" y="3035993"/>
              <a:ext cx="315573" cy="107722"/>
            </a:xfrm>
            <a:prstGeom prst="rect">
              <a:avLst/>
            </a:prstGeom>
            <a:solidFill>
              <a:schemeClr val="bg1"/>
            </a:solidFill>
          </p:spPr>
          <p:txBody>
            <a:bodyPr wrap="square" lIns="0" tIns="0" rIns="0" bIns="0"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3’UTR</a:t>
              </a:r>
            </a:p>
          </p:txBody>
        </p:sp>
        <p:cxnSp>
          <p:nvCxnSpPr>
            <p:cNvPr id="34" name="Straight Arrow Connector 33"/>
            <p:cNvCxnSpPr/>
            <p:nvPr/>
          </p:nvCxnSpPr>
          <p:spPr bwMode="auto">
            <a:xfrm>
              <a:off x="1092200" y="2843308"/>
              <a:ext cx="144156" cy="0"/>
            </a:xfrm>
            <a:prstGeom prst="straightConnector1">
              <a:avLst/>
            </a:prstGeom>
            <a:noFill/>
            <a:ln w="12700" cap="flat" cmpd="sng" algn="ctr">
              <a:solidFill>
                <a:schemeClr val="tx1"/>
              </a:solidFill>
              <a:prstDash val="solid"/>
              <a:round/>
              <a:headEnd type="none" w="med" len="lg"/>
              <a:tailEnd type="stealth"/>
            </a:ln>
            <a:effectLst/>
          </p:spPr>
          <p:style>
            <a:lnRef idx="1">
              <a:schemeClr val="tx1"/>
            </a:lnRef>
            <a:fillRef idx="0">
              <a:schemeClr val="accent1"/>
            </a:fillRef>
            <a:effectRef idx="0">
              <a:schemeClr val="accent1"/>
            </a:effectRef>
            <a:fontRef idx="minor">
              <a:schemeClr val="tx1"/>
            </a:fontRef>
          </p:style>
        </p:cxnSp>
        <p:cxnSp>
          <p:nvCxnSpPr>
            <p:cNvPr id="35" name="Straight Connector 34"/>
            <p:cNvCxnSpPr/>
            <p:nvPr/>
          </p:nvCxnSpPr>
          <p:spPr bwMode="auto">
            <a:xfrm flipH="1" flipV="1">
              <a:off x="1096656" y="2840133"/>
              <a:ext cx="0" cy="54000"/>
            </a:xfrm>
            <a:prstGeom prst="line">
              <a:avLst/>
            </a:prstGeom>
            <a:noFill/>
            <a:ln w="12700" cap="flat" cmpd="sng" algn="ctr">
              <a:solidFill>
                <a:schemeClr val="tx1"/>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sp>
          <p:nvSpPr>
            <p:cNvPr id="36" name="TextBox 35"/>
            <p:cNvSpPr txBox="1"/>
            <p:nvPr/>
          </p:nvSpPr>
          <p:spPr>
            <a:xfrm>
              <a:off x="2422150" y="3205077"/>
              <a:ext cx="1549461" cy="215444"/>
            </a:xfrm>
            <a:prstGeom prst="rect">
              <a:avLst/>
            </a:prstGeom>
            <a:solidFill>
              <a:schemeClr val="bg1"/>
            </a:solid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1" u="none" strike="noStrike" kern="1200" cap="none" spc="0" normalizeH="0" baseline="0" noProof="0" dirty="0">
                  <a:ln>
                    <a:noFill/>
                  </a:ln>
                  <a:solidFill>
                    <a:prstClr val="white"/>
                  </a:solidFill>
                  <a:effectLst/>
                  <a:uLnTx/>
                  <a:uFillTx/>
                  <a:latin typeface="Minion" panose="02000000000000000000" pitchFamily="2" charset="0"/>
                  <a:ea typeface="ＭＳ Ｐゴシック" charset="0"/>
                  <a:cs typeface="Arial" charset="0"/>
                </a:rPr>
                <a:t>Transcription and splicing</a:t>
              </a:r>
            </a:p>
          </p:txBody>
        </p:sp>
        <p:sp>
          <p:nvSpPr>
            <p:cNvPr id="37" name="TextBox 36"/>
            <p:cNvSpPr txBox="1"/>
            <p:nvPr/>
          </p:nvSpPr>
          <p:spPr>
            <a:xfrm>
              <a:off x="2268120" y="2709198"/>
              <a:ext cx="357461" cy="11345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1" u="none" strike="noStrike" kern="1200" cap="none" spc="0" normalizeH="0" baseline="0" noProof="0" dirty="0">
                  <a:ln>
                    <a:noFill/>
                  </a:ln>
                  <a:solidFill>
                    <a:srgbClr val="FEB80A"/>
                  </a:solidFill>
                  <a:effectLst/>
                  <a:uLnTx/>
                  <a:uFillTx/>
                  <a:latin typeface="Arial" charset="0"/>
                  <a:ea typeface="ＭＳ Ｐゴシック" charset="0"/>
                  <a:cs typeface="Arial" charset="0"/>
                </a:rPr>
                <a:t>ALK</a:t>
              </a:r>
              <a:endParaRPr kumimoji="0" lang="en-GB" sz="700" b="1" i="0" u="none" strike="noStrike" kern="1200" cap="none" spc="0" normalizeH="0" baseline="0" noProof="0" dirty="0">
                <a:ln>
                  <a:noFill/>
                </a:ln>
                <a:solidFill>
                  <a:srgbClr val="FEB80A"/>
                </a:solidFill>
                <a:effectLst/>
                <a:uLnTx/>
                <a:uFillTx/>
                <a:latin typeface="Arial" charset="0"/>
                <a:ea typeface="ＭＳ Ｐゴシック" charset="0"/>
                <a:cs typeface="Arial" charset="0"/>
              </a:endParaRPr>
            </a:p>
          </p:txBody>
        </p:sp>
        <p:sp>
          <p:nvSpPr>
            <p:cNvPr id="38" name="TextBox 37"/>
            <p:cNvSpPr txBox="1"/>
            <p:nvPr/>
          </p:nvSpPr>
          <p:spPr>
            <a:xfrm>
              <a:off x="3504673" y="2896098"/>
              <a:ext cx="357461" cy="15049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900" b="1" i="1" u="none" strike="noStrike" kern="1200" cap="none" spc="0" normalizeH="0" baseline="0" noProof="0" dirty="0">
                  <a:ln>
                    <a:noFill/>
                  </a:ln>
                  <a:solidFill>
                    <a:prstClr val="white"/>
                  </a:solidFill>
                  <a:effectLst/>
                  <a:uLnTx/>
                  <a:uFillTx/>
                  <a:latin typeface="Minion" panose="02000000000000000000" pitchFamily="2" charset="0"/>
                  <a:ea typeface="ＭＳ Ｐゴシック" charset="0"/>
                  <a:cs typeface="Arial" charset="0"/>
                </a:rPr>
                <a:t>DNA</a:t>
              </a:r>
            </a:p>
          </p:txBody>
        </p:sp>
        <p:sp>
          <p:nvSpPr>
            <p:cNvPr id="39" name="TextBox 38"/>
            <p:cNvSpPr txBox="1"/>
            <p:nvPr/>
          </p:nvSpPr>
          <p:spPr>
            <a:xfrm flipH="1">
              <a:off x="883336" y="3032007"/>
              <a:ext cx="269315" cy="104212"/>
            </a:xfrm>
            <a:prstGeom prst="rect">
              <a:avLst/>
            </a:prstGeom>
            <a:solidFill>
              <a:schemeClr val="bg1"/>
            </a:solidFill>
          </p:spPr>
          <p:txBody>
            <a:bodyPr wrap="square" lIns="0" tIns="0" rIns="0" bIns="0" rtlCol="0" anchor="t"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a:t>
              </a:r>
            </a:p>
          </p:txBody>
        </p:sp>
        <p:sp>
          <p:nvSpPr>
            <p:cNvPr id="30" name="TextBox 29"/>
            <p:cNvSpPr txBox="1"/>
            <p:nvPr/>
          </p:nvSpPr>
          <p:spPr>
            <a:xfrm>
              <a:off x="691936" y="3025370"/>
              <a:ext cx="315573" cy="107722"/>
            </a:xfrm>
            <a:prstGeom prst="rect">
              <a:avLst/>
            </a:prstGeom>
            <a:solidFill>
              <a:schemeClr val="bg1"/>
            </a:solidFill>
          </p:spPr>
          <p:txBody>
            <a:bodyPr wrap="square" lIns="0" tIns="0" rIns="0" bIns="0"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5’UTR</a:t>
              </a:r>
            </a:p>
          </p:txBody>
        </p:sp>
        <p:sp>
          <p:nvSpPr>
            <p:cNvPr id="40" name="TextBox 39"/>
            <p:cNvSpPr txBox="1"/>
            <p:nvPr/>
          </p:nvSpPr>
          <p:spPr>
            <a:xfrm flipH="1">
              <a:off x="1350401"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10</a:t>
              </a:r>
            </a:p>
          </p:txBody>
        </p:sp>
        <p:sp>
          <p:nvSpPr>
            <p:cNvPr id="41" name="TextBox 40"/>
            <p:cNvSpPr txBox="1"/>
            <p:nvPr/>
          </p:nvSpPr>
          <p:spPr>
            <a:xfrm flipH="1">
              <a:off x="1459197"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11</a:t>
              </a:r>
            </a:p>
          </p:txBody>
        </p:sp>
        <p:sp>
          <p:nvSpPr>
            <p:cNvPr id="42" name="TextBox 41"/>
            <p:cNvSpPr txBox="1"/>
            <p:nvPr/>
          </p:nvSpPr>
          <p:spPr>
            <a:xfrm flipH="1">
              <a:off x="1677611"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12</a:t>
              </a:r>
            </a:p>
          </p:txBody>
        </p:sp>
        <p:sp>
          <p:nvSpPr>
            <p:cNvPr id="43" name="TextBox 42"/>
            <p:cNvSpPr txBox="1"/>
            <p:nvPr/>
          </p:nvSpPr>
          <p:spPr>
            <a:xfrm flipH="1">
              <a:off x="1774616"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13</a:t>
              </a:r>
            </a:p>
          </p:txBody>
        </p:sp>
        <p:sp>
          <p:nvSpPr>
            <p:cNvPr id="44" name="TextBox 43"/>
            <p:cNvSpPr txBox="1"/>
            <p:nvPr/>
          </p:nvSpPr>
          <p:spPr>
            <a:xfrm flipH="1">
              <a:off x="2125718"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20</a:t>
              </a:r>
            </a:p>
          </p:txBody>
        </p:sp>
        <p:sp>
          <p:nvSpPr>
            <p:cNvPr id="45" name="TextBox 44"/>
            <p:cNvSpPr txBox="1"/>
            <p:nvPr/>
          </p:nvSpPr>
          <p:spPr>
            <a:xfrm flipH="1">
              <a:off x="2244642"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22</a:t>
              </a:r>
            </a:p>
          </p:txBody>
        </p:sp>
        <p:sp>
          <p:nvSpPr>
            <p:cNvPr id="46" name="TextBox 45"/>
            <p:cNvSpPr txBox="1"/>
            <p:nvPr/>
          </p:nvSpPr>
          <p:spPr>
            <a:xfrm flipH="1">
              <a:off x="2357216"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23</a:t>
              </a:r>
            </a:p>
          </p:txBody>
        </p:sp>
        <p:sp>
          <p:nvSpPr>
            <p:cNvPr id="47" name="TextBox 46"/>
            <p:cNvSpPr txBox="1"/>
            <p:nvPr/>
          </p:nvSpPr>
          <p:spPr>
            <a:xfrm flipH="1">
              <a:off x="2482490"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24</a:t>
              </a:r>
            </a:p>
          </p:txBody>
        </p:sp>
        <p:sp>
          <p:nvSpPr>
            <p:cNvPr id="48" name="TextBox 47"/>
            <p:cNvSpPr txBox="1"/>
            <p:nvPr/>
          </p:nvSpPr>
          <p:spPr>
            <a:xfrm flipH="1">
              <a:off x="2595064"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25</a:t>
              </a:r>
            </a:p>
          </p:txBody>
        </p:sp>
        <p:sp>
          <p:nvSpPr>
            <p:cNvPr id="49" name="TextBox 48"/>
            <p:cNvSpPr txBox="1"/>
            <p:nvPr/>
          </p:nvSpPr>
          <p:spPr>
            <a:xfrm flipH="1">
              <a:off x="2713988"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26</a:t>
              </a:r>
            </a:p>
          </p:txBody>
        </p:sp>
        <p:sp>
          <p:nvSpPr>
            <p:cNvPr id="50" name="TextBox 49"/>
            <p:cNvSpPr txBox="1"/>
            <p:nvPr/>
          </p:nvSpPr>
          <p:spPr>
            <a:xfrm flipH="1">
              <a:off x="2925845"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27</a:t>
              </a:r>
            </a:p>
          </p:txBody>
        </p:sp>
        <p:sp>
          <p:nvSpPr>
            <p:cNvPr id="51" name="TextBox 50"/>
            <p:cNvSpPr txBox="1"/>
            <p:nvPr/>
          </p:nvSpPr>
          <p:spPr>
            <a:xfrm flipH="1">
              <a:off x="3032770"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28</a:t>
              </a:r>
            </a:p>
          </p:txBody>
        </p:sp>
        <p:sp>
          <p:nvSpPr>
            <p:cNvPr id="52" name="TextBox 51"/>
            <p:cNvSpPr txBox="1"/>
            <p:nvPr/>
          </p:nvSpPr>
          <p:spPr>
            <a:xfrm flipH="1">
              <a:off x="3184628" y="3032007"/>
              <a:ext cx="95376" cy="104212"/>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Arial" charset="0"/>
                  <a:ea typeface="ＭＳ Ｐゴシック" charset="0"/>
                  <a:cs typeface="Arial" charset="0"/>
                </a:rPr>
                <a:t>29</a:t>
              </a:r>
            </a:p>
          </p:txBody>
        </p:sp>
        <p:cxnSp>
          <p:nvCxnSpPr>
            <p:cNvPr id="53" name="Straight Arrow Connector 52"/>
            <p:cNvCxnSpPr/>
            <p:nvPr/>
          </p:nvCxnSpPr>
          <p:spPr bwMode="auto">
            <a:xfrm>
              <a:off x="1865536" y="3516009"/>
              <a:ext cx="144156" cy="0"/>
            </a:xfrm>
            <a:prstGeom prst="straightConnector1">
              <a:avLst/>
            </a:prstGeom>
            <a:noFill/>
            <a:ln w="12700" cap="flat" cmpd="sng" algn="ctr">
              <a:solidFill>
                <a:schemeClr val="tx1"/>
              </a:solidFill>
              <a:prstDash val="solid"/>
              <a:round/>
              <a:headEnd type="none" w="med" len="lg"/>
              <a:tailEnd type="stealth"/>
            </a:ln>
            <a:effectLst/>
          </p:spPr>
          <p:style>
            <a:lnRef idx="1">
              <a:schemeClr val="tx1"/>
            </a:lnRef>
            <a:fillRef idx="0">
              <a:schemeClr val="accent1"/>
            </a:fillRef>
            <a:effectRef idx="0">
              <a:schemeClr val="accent1"/>
            </a:effectRef>
            <a:fontRef idx="minor">
              <a:schemeClr val="tx1"/>
            </a:fontRef>
          </p:style>
        </p:cxnSp>
        <p:cxnSp>
          <p:nvCxnSpPr>
            <p:cNvPr id="54" name="Straight Connector 53"/>
            <p:cNvCxnSpPr/>
            <p:nvPr/>
          </p:nvCxnSpPr>
          <p:spPr bwMode="auto">
            <a:xfrm flipH="1" flipV="1">
              <a:off x="1869992" y="3512834"/>
              <a:ext cx="0" cy="54000"/>
            </a:xfrm>
            <a:prstGeom prst="line">
              <a:avLst/>
            </a:prstGeom>
            <a:noFill/>
            <a:ln w="12700" cap="flat" cmpd="sng" algn="ctr">
              <a:solidFill>
                <a:schemeClr val="tx1"/>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sp>
          <p:nvSpPr>
            <p:cNvPr id="55" name="TextBox 54"/>
            <p:cNvSpPr txBox="1"/>
            <p:nvPr/>
          </p:nvSpPr>
          <p:spPr>
            <a:xfrm>
              <a:off x="3504673" y="3566834"/>
              <a:ext cx="357461" cy="15049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900" b="1" i="1" u="none" strike="noStrike" kern="1200" cap="none" spc="0" normalizeH="0" baseline="0" noProof="0" dirty="0">
                  <a:ln>
                    <a:noFill/>
                  </a:ln>
                  <a:solidFill>
                    <a:prstClr val="white"/>
                  </a:solidFill>
                  <a:effectLst/>
                  <a:uLnTx/>
                  <a:uFillTx/>
                  <a:latin typeface="Minion" panose="02000000000000000000" pitchFamily="2" charset="0"/>
                  <a:ea typeface="ＭＳ Ｐゴシック" charset="0"/>
                  <a:cs typeface="Arial" charset="0"/>
                </a:rPr>
                <a:t>RNA</a:t>
              </a:r>
            </a:p>
          </p:txBody>
        </p:sp>
        <p:cxnSp>
          <p:nvCxnSpPr>
            <p:cNvPr id="56" name="Straight Connector 55"/>
            <p:cNvCxnSpPr/>
            <p:nvPr/>
          </p:nvCxnSpPr>
          <p:spPr bwMode="auto">
            <a:xfrm>
              <a:off x="1312843" y="2977399"/>
              <a:ext cx="662007" cy="0"/>
            </a:xfrm>
            <a:prstGeom prst="line">
              <a:avLst/>
            </a:prstGeom>
            <a:noFill/>
            <a:ln w="12700" cap="flat" cmpd="sng" algn="ctr">
              <a:solidFill>
                <a:srgbClr val="0070C0"/>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57" name="Straight Connector 56"/>
            <p:cNvCxnSpPr/>
            <p:nvPr/>
          </p:nvCxnSpPr>
          <p:spPr bwMode="auto">
            <a:xfrm>
              <a:off x="1974850" y="2977399"/>
              <a:ext cx="1200788" cy="0"/>
            </a:xfrm>
            <a:prstGeom prst="line">
              <a:avLst/>
            </a:prstGeom>
            <a:noFill/>
            <a:ln w="12700" cap="flat" cmpd="sng" algn="ctr">
              <a:solidFill>
                <a:schemeClr val="accent3"/>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58" name="Straight Connector 57"/>
            <p:cNvCxnSpPr/>
            <p:nvPr/>
          </p:nvCxnSpPr>
          <p:spPr bwMode="auto">
            <a:xfrm>
              <a:off x="1109356" y="2977399"/>
              <a:ext cx="67622" cy="0"/>
            </a:xfrm>
            <a:prstGeom prst="line">
              <a:avLst/>
            </a:prstGeom>
            <a:noFill/>
            <a:ln w="12700" cap="flat" cmpd="sng" algn="ctr">
              <a:solidFill>
                <a:srgbClr val="0070C0"/>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60" name="Straight Connector 59"/>
            <p:cNvCxnSpPr/>
            <p:nvPr/>
          </p:nvCxnSpPr>
          <p:spPr bwMode="auto">
            <a:xfrm>
              <a:off x="1183328" y="2977399"/>
              <a:ext cx="135115" cy="0"/>
            </a:xfrm>
            <a:prstGeom prst="line">
              <a:avLst/>
            </a:prstGeom>
            <a:noFill/>
            <a:ln w="12700" cap="flat" cmpd="sng" algn="ctr">
              <a:solidFill>
                <a:srgbClr val="0070C0"/>
              </a:solidFill>
              <a:prstDash val="sysDot"/>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sp>
          <p:nvSpPr>
            <p:cNvPr id="62" name="TextBox 61"/>
            <p:cNvSpPr txBox="1"/>
            <p:nvPr/>
          </p:nvSpPr>
          <p:spPr>
            <a:xfrm>
              <a:off x="1912543" y="3712121"/>
              <a:ext cx="357461" cy="11345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1" u="none" strike="noStrike" kern="1200" cap="none" spc="0" normalizeH="0" baseline="0" noProof="0" dirty="0">
                  <a:ln>
                    <a:noFill/>
                  </a:ln>
                  <a:solidFill>
                    <a:srgbClr val="0070C0"/>
                  </a:solidFill>
                  <a:effectLst/>
                  <a:uLnTx/>
                  <a:uFillTx/>
                  <a:latin typeface="Arial" charset="0"/>
                  <a:ea typeface="ＭＳ Ｐゴシック" charset="0"/>
                  <a:cs typeface="Arial" charset="0"/>
                </a:rPr>
                <a:t>EML4</a:t>
              </a:r>
              <a:endParaRPr kumimoji="0" lang="en-GB" sz="700" b="1" i="0" u="none" strike="noStrike" kern="1200" cap="none" spc="0" normalizeH="0" baseline="0" noProof="0" dirty="0">
                <a:ln>
                  <a:noFill/>
                </a:ln>
                <a:solidFill>
                  <a:srgbClr val="0070C0"/>
                </a:solidFill>
                <a:effectLst/>
                <a:uLnTx/>
                <a:uFillTx/>
                <a:latin typeface="Arial" charset="0"/>
                <a:ea typeface="ＭＳ Ｐゴシック" charset="0"/>
                <a:cs typeface="Arial" charset="0"/>
              </a:endParaRPr>
            </a:p>
          </p:txBody>
        </p:sp>
        <p:sp>
          <p:nvSpPr>
            <p:cNvPr id="66" name="TextBox 65"/>
            <p:cNvSpPr txBox="1"/>
            <p:nvPr/>
          </p:nvSpPr>
          <p:spPr>
            <a:xfrm>
              <a:off x="2362255" y="3709869"/>
              <a:ext cx="357461" cy="11345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1" u="none" strike="noStrike" kern="1200" cap="none" spc="0" normalizeH="0" baseline="0" noProof="0" dirty="0">
                  <a:ln>
                    <a:noFill/>
                  </a:ln>
                  <a:solidFill>
                    <a:srgbClr val="FEB80A"/>
                  </a:solidFill>
                  <a:effectLst/>
                  <a:uLnTx/>
                  <a:uFillTx/>
                  <a:latin typeface="Arial" charset="0"/>
                  <a:ea typeface="ＭＳ Ｐゴシック" charset="0"/>
                  <a:cs typeface="Arial" charset="0"/>
                </a:rPr>
                <a:t>ALK</a:t>
              </a:r>
              <a:endParaRPr kumimoji="0" lang="en-GB" sz="700" b="1" i="0" u="none" strike="noStrike" kern="1200" cap="none" spc="0" normalizeH="0" baseline="0" noProof="0" dirty="0">
                <a:ln>
                  <a:noFill/>
                </a:ln>
                <a:solidFill>
                  <a:srgbClr val="FEB80A"/>
                </a:solidFill>
                <a:effectLst/>
                <a:uLnTx/>
                <a:uFillTx/>
                <a:latin typeface="Arial" charset="0"/>
                <a:ea typeface="ＭＳ Ｐゴシック" charset="0"/>
                <a:cs typeface="Arial" charset="0"/>
              </a:endParaRPr>
            </a:p>
          </p:txBody>
        </p:sp>
        <p:sp>
          <p:nvSpPr>
            <p:cNvPr id="13" name="Down Arrow 12"/>
            <p:cNvSpPr/>
            <p:nvPr/>
          </p:nvSpPr>
          <p:spPr>
            <a:xfrm>
              <a:off x="2230353" y="3239136"/>
              <a:ext cx="196497" cy="171043"/>
            </a:xfrm>
            <a:prstGeom prst="downArrow">
              <a:avLst/>
            </a:prstGeom>
            <a:solidFill>
              <a:srgbClr val="0070C0"/>
            </a:solidFill>
            <a:ln>
              <a:noFill/>
            </a:ln>
            <a:effectLst/>
          </p:spPr>
          <p:style>
            <a:lnRef idx="1">
              <a:schemeClr val="accen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Imago" pitchFamily="2" charset="0"/>
                <a:ea typeface="+mn-ea"/>
                <a:cs typeface="+mn-cs"/>
              </a:endParaRPr>
            </a:p>
          </p:txBody>
        </p:sp>
      </p:grpSp>
      <p:sp>
        <p:nvSpPr>
          <p:cNvPr id="61" name="TextBox 60"/>
          <p:cNvSpPr txBox="1"/>
          <p:nvPr/>
        </p:nvSpPr>
        <p:spPr>
          <a:xfrm>
            <a:off x="524154" y="5223037"/>
            <a:ext cx="5456155"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white"/>
                </a:solidFill>
                <a:effectLst/>
                <a:uLnTx/>
                <a:uFillTx/>
                <a:latin typeface="Arial" charset="0"/>
                <a:ea typeface="ＭＳ Ｐゴシック" charset="0"/>
                <a:cs typeface="Arial" charset="0"/>
              </a:rPr>
              <a:t>Peled, N., et al. (2012) Next-generation sequencing identifies and immunohistochemistry confirms a novel crizotinib-sensitive </a:t>
            </a:r>
            <a:r>
              <a:rPr kumimoji="0" lang="en-GB" sz="800" b="0" i="1" u="none" strike="noStrike" kern="1200" cap="none" spc="0" normalizeH="0" baseline="0" noProof="0" dirty="0">
                <a:ln>
                  <a:noFill/>
                </a:ln>
                <a:solidFill>
                  <a:prstClr val="white"/>
                </a:solidFill>
                <a:effectLst/>
                <a:uLnTx/>
                <a:uFillTx/>
                <a:latin typeface="Arial" charset="0"/>
                <a:ea typeface="ＭＳ Ｐゴシック" charset="0"/>
                <a:cs typeface="Arial" charset="0"/>
              </a:rPr>
              <a:t>ALK</a:t>
            </a:r>
            <a:r>
              <a:rPr kumimoji="0" lang="en-GB" sz="800" b="0" i="0" u="none" strike="noStrike" kern="1200" cap="none" spc="0" normalizeH="0" baseline="0" noProof="0" dirty="0">
                <a:ln>
                  <a:noFill/>
                </a:ln>
                <a:solidFill>
                  <a:prstClr val="white"/>
                </a:solidFill>
                <a:effectLst/>
                <a:uLnTx/>
                <a:uFillTx/>
                <a:latin typeface="Arial" charset="0"/>
                <a:ea typeface="ＭＳ Ｐゴシック" charset="0"/>
                <a:cs typeface="Arial" charset="0"/>
              </a:rPr>
              <a:t> rearrangement in a patient with metastatic non-small-cell lung cancer</a:t>
            </a:r>
            <a:r>
              <a:rPr kumimoji="0" lang="en-GB" sz="800" b="0" i="1" u="none" strike="noStrike" kern="1200" cap="none" spc="0" normalizeH="0" baseline="0" noProof="0" dirty="0">
                <a:ln>
                  <a:noFill/>
                </a:ln>
                <a:solidFill>
                  <a:prstClr val="white"/>
                </a:solidFill>
                <a:effectLst/>
                <a:uLnTx/>
                <a:uFillTx/>
                <a:latin typeface="Arial" charset="0"/>
                <a:ea typeface="ＭＳ Ｐゴシック" charset="0"/>
                <a:cs typeface="Arial" charset="0"/>
              </a:rPr>
              <a:t>.</a:t>
            </a:r>
            <a:r>
              <a:rPr kumimoji="0" lang="it-IT" sz="800" b="0" i="1" u="none" strike="noStrike" kern="1200" cap="none" spc="0" normalizeH="0" baseline="0" noProof="0" dirty="0">
                <a:ln>
                  <a:noFill/>
                </a:ln>
                <a:solidFill>
                  <a:prstClr val="white"/>
                </a:solidFill>
                <a:effectLst/>
                <a:uLnTx/>
                <a:uFillTx/>
                <a:latin typeface="Arial" charset="0"/>
                <a:ea typeface="ＭＳ Ｐゴシック" charset="0"/>
                <a:cs typeface="Arial" charset="0"/>
              </a:rPr>
              <a:t> J Thorac Oncol. </a:t>
            </a:r>
            <a:r>
              <a:rPr kumimoji="0" lang="it-IT" sz="800" b="0" i="0" u="none" strike="noStrike" kern="1200" cap="none" spc="0" normalizeH="0" baseline="0" noProof="0" dirty="0">
                <a:ln>
                  <a:noFill/>
                </a:ln>
                <a:solidFill>
                  <a:prstClr val="white"/>
                </a:solidFill>
                <a:effectLst/>
                <a:uLnTx/>
                <a:uFillTx/>
                <a:latin typeface="Arial" charset="0"/>
                <a:ea typeface="ＭＳ Ｐゴシック" charset="0"/>
                <a:cs typeface="Arial" charset="0"/>
              </a:rPr>
              <a:t>7(9):e14-6. </a:t>
            </a:r>
            <a:r>
              <a:rPr kumimoji="0" lang="en-GB" sz="800" b="0" i="0" u="none" strike="noStrike" kern="1200" cap="none" spc="0" normalizeH="0" baseline="0" noProof="0" dirty="0">
                <a:ln>
                  <a:noFill/>
                </a:ln>
                <a:solidFill>
                  <a:prstClr val="white"/>
                </a:solidFill>
                <a:effectLst/>
                <a:uLnTx/>
                <a:uFillTx/>
                <a:latin typeface="Arial" charset="0"/>
                <a:ea typeface="ＭＳ Ｐゴシック" charset="0"/>
                <a:cs typeface="Arial" charset="0"/>
              </a:rPr>
              <a:t> </a:t>
            </a:r>
          </a:p>
        </p:txBody>
      </p:sp>
      <p:sp>
        <p:nvSpPr>
          <p:cNvPr id="59" name="Rectangle 58"/>
          <p:cNvSpPr/>
          <p:nvPr/>
        </p:nvSpPr>
        <p:spPr>
          <a:xfrm>
            <a:off x="979997" y="5585358"/>
            <a:ext cx="6596063" cy="26161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ambria"/>
                <a:ea typeface="+mn-ea"/>
                <a:cs typeface="+mn-cs"/>
              </a:rPr>
              <a:t>Case studies are from US experience and available treatment options may differ in your country.</a:t>
            </a:r>
          </a:p>
        </p:txBody>
      </p:sp>
      <p:sp>
        <p:nvSpPr>
          <p:cNvPr id="64" name="TextBox 63"/>
          <p:cNvSpPr txBox="1"/>
          <p:nvPr/>
        </p:nvSpPr>
        <p:spPr>
          <a:xfrm>
            <a:off x="1691524" y="1272503"/>
            <a:ext cx="5857950"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Genomic Profiling and Subsequent Treatment</a:t>
            </a:r>
          </a:p>
        </p:txBody>
      </p:sp>
    </p:spTree>
    <p:extLst>
      <p:ext uri="{BB962C8B-B14F-4D97-AF65-F5344CB8AC3E}">
        <p14:creationId xmlns:p14="http://schemas.microsoft.com/office/powerpoint/2010/main" val="1003795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5867399" y="2438400"/>
            <a:ext cx="2819401" cy="2133600"/>
          </a:xfrm>
          <a:prstGeom prst="rect">
            <a:avLst/>
          </a:prstGeom>
          <a:solidFill>
            <a:schemeClr val="tx1">
              <a:lumMod val="65000"/>
            </a:schemeClr>
          </a:solidFill>
          <a:ln w="9525">
            <a:solidFill>
              <a:schemeClr val="tx1"/>
            </a:solidFill>
            <a:round/>
            <a:headEnd/>
            <a:tailEnd/>
          </a:ln>
          <a:scene3d>
            <a:camera prst="orthographicFront"/>
            <a:lightRig rig="threePt" dir="t"/>
          </a:scene3d>
          <a:sp3d>
            <a:bevelT/>
          </a:sp3d>
        </p:spPr>
        <p:txBody>
          <a:bodyPr lIns="91388" tIns="45694" rIns="91388" bIns="45694"/>
          <a:lstStyle>
            <a:lvl1pPr eaLnBrk="0" hangingPunct="0">
              <a:lnSpc>
                <a:spcPct val="95000"/>
              </a:lnSpc>
              <a:spcBef>
                <a:spcPct val="35000"/>
              </a:spcBef>
              <a:buClr>
                <a:srgbClr val="CC0000"/>
              </a:buClr>
              <a:buSzPct val="68000"/>
              <a:buFont typeface="Arial Black" pitchFamily="34" charset="0"/>
              <a:buChar char="►"/>
              <a:defRPr sz="2800">
                <a:solidFill>
                  <a:schemeClr val="tx1"/>
                </a:solidFill>
                <a:latin typeface="Tahoma" pitchFamily="34" charset="0"/>
                <a:ea typeface="ＭＳ Ｐゴシック" pitchFamily="34" charset="-128"/>
                <a:cs typeface="Tahoma" pitchFamily="34" charset="0"/>
              </a:defRPr>
            </a:lvl1pPr>
            <a:lvl2pPr marL="742950" indent="-285750" eaLnBrk="0" hangingPunct="0">
              <a:lnSpc>
                <a:spcPct val="95000"/>
              </a:lnSpc>
              <a:spcBef>
                <a:spcPct val="25000"/>
              </a:spcBef>
              <a:buClr>
                <a:schemeClr val="accent2"/>
              </a:buClr>
              <a:buSzPct val="68000"/>
              <a:buFont typeface="Arial" pitchFamily="34" charset="0"/>
              <a:buChar char="●"/>
              <a:defRPr sz="2600">
                <a:solidFill>
                  <a:schemeClr val="tx1"/>
                </a:solidFill>
                <a:latin typeface="Tahoma" pitchFamily="34" charset="0"/>
                <a:ea typeface="Tahoma" pitchFamily="34" charset="0"/>
                <a:cs typeface="Tahoma" pitchFamily="34" charset="0"/>
              </a:defRPr>
            </a:lvl2pPr>
            <a:lvl3pPr marL="1143000" indent="-228600" eaLnBrk="0" hangingPunct="0">
              <a:lnSpc>
                <a:spcPct val="95000"/>
              </a:lnSpc>
              <a:spcBef>
                <a:spcPct val="15000"/>
              </a:spcBef>
              <a:buClr>
                <a:schemeClr val="tx2"/>
              </a:buClr>
              <a:buFont typeface="Times" pitchFamily="-84" charset="0"/>
              <a:buChar char="•"/>
              <a:defRPr sz="2600" i="1">
                <a:solidFill>
                  <a:schemeClr val="tx1"/>
                </a:solidFill>
                <a:latin typeface="Tahoma" pitchFamily="34" charset="0"/>
                <a:ea typeface="Tahoma" pitchFamily="34" charset="0"/>
                <a:cs typeface="Tahoma" pitchFamily="34" charset="0"/>
              </a:defRPr>
            </a:lvl3pPr>
            <a:lvl4pPr marL="16002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4pPr>
            <a:lvl5pPr marL="20574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4400" b="1" i="0" u="none" strike="noStrike" kern="0" cap="none" spc="0" normalizeH="0" baseline="0" noProof="0" dirty="0">
              <a:ln>
                <a:noFill/>
              </a:ln>
              <a:solidFill>
                <a:srgbClr val="FFFFFF"/>
              </a:solidFill>
              <a:effectLst/>
              <a:uLnTx/>
              <a:uFillTx/>
              <a:latin typeface="Arial" pitchFamily="34" charset="0"/>
              <a:ea typeface="ＭＳ Ｐゴシック" pitchFamily="34" charset="-128"/>
              <a:cs typeface="Tahoma" pitchFamily="34" charset="0"/>
            </a:endParaRPr>
          </a:p>
        </p:txBody>
      </p:sp>
      <p:sp>
        <p:nvSpPr>
          <p:cNvPr id="2" name="Title 1"/>
          <p:cNvSpPr>
            <a:spLocks noGrp="1"/>
          </p:cNvSpPr>
          <p:nvPr>
            <p:ph type="title"/>
          </p:nvPr>
        </p:nvSpPr>
        <p:spPr>
          <a:xfrm>
            <a:off x="1052816" y="229044"/>
            <a:ext cx="8091184" cy="800219"/>
          </a:xfrm>
        </p:spPr>
        <p:txBody>
          <a:bodyPr anchor="t" anchorCtr="0"/>
          <a:lstStyle/>
          <a:p>
            <a:pPr algn="ctr"/>
            <a:r>
              <a:rPr lang="en-GB" sz="3600" dirty="0"/>
              <a:t>Expert Roundtable Session #1</a:t>
            </a:r>
            <a:endParaRPr lang="en-GB" sz="3600" i="1" dirty="0">
              <a:solidFill>
                <a:srgbClr val="1354BA"/>
              </a:solidFill>
              <a:latin typeface="Minion" panose="02000000000000000000" pitchFamily="2" charset="0"/>
            </a:endParaRPr>
          </a:p>
        </p:txBody>
      </p:sp>
      <p:sp>
        <p:nvSpPr>
          <p:cNvPr id="49" name="TextBox 48"/>
          <p:cNvSpPr txBox="1"/>
          <p:nvPr/>
        </p:nvSpPr>
        <p:spPr>
          <a:xfrm>
            <a:off x="76200" y="6421572"/>
            <a:ext cx="3863916"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Drilon, A., </a:t>
            </a:r>
            <a:r>
              <a:rPr kumimoji="0" lang="en-GB" sz="800" b="0" i="1" u="none" strike="noStrike" kern="1200" cap="none" spc="0" normalizeH="0" baseline="0" noProof="0" dirty="0">
                <a:ln>
                  <a:noFill/>
                </a:ln>
                <a:solidFill>
                  <a:srgbClr val="000000"/>
                </a:solidFill>
                <a:effectLst/>
                <a:uLnTx/>
                <a:uFillTx/>
                <a:latin typeface="Arial" charset="0"/>
                <a:ea typeface="ＭＳ Ｐゴシック" charset="0"/>
                <a:cs typeface="Arial" charset="0"/>
              </a:rPr>
              <a:t>et al. </a:t>
            </a: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(2013) Response to Cabozantinib in Patients with </a:t>
            </a:r>
            <a:r>
              <a:rPr kumimoji="0" lang="en-GB" sz="800" b="0" i="1" u="none" strike="noStrike" kern="1200" cap="none" spc="0" normalizeH="0" baseline="0" noProof="0" dirty="0">
                <a:ln>
                  <a:noFill/>
                </a:ln>
                <a:solidFill>
                  <a:srgbClr val="000000"/>
                </a:solidFill>
                <a:effectLst/>
                <a:uLnTx/>
                <a:uFillTx/>
                <a:latin typeface="Arial" charset="0"/>
                <a:ea typeface="ＭＳ Ｐゴシック" charset="0"/>
                <a:cs typeface="Arial" charset="0"/>
              </a:rPr>
              <a:t>RET</a:t>
            </a: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 Fusion-Positive Lung Adenocarcinomas. </a:t>
            </a:r>
            <a:r>
              <a:rPr kumimoji="0" lang="en-GB" sz="800" b="0" i="1" u="none" strike="noStrike" kern="1200" cap="none" spc="0" normalizeH="0" baseline="0" noProof="0" dirty="0">
                <a:ln>
                  <a:noFill/>
                </a:ln>
                <a:solidFill>
                  <a:srgbClr val="000000"/>
                </a:solidFill>
                <a:effectLst/>
                <a:uLnTx/>
                <a:uFillTx/>
                <a:latin typeface="Arial" charset="0"/>
                <a:ea typeface="ＭＳ Ｐゴシック" charset="0"/>
                <a:cs typeface="Arial" charset="0"/>
              </a:rPr>
              <a:t>Cancer Discovery </a:t>
            </a: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3(6):630-5.</a:t>
            </a:r>
          </a:p>
        </p:txBody>
      </p:sp>
      <p:sp>
        <p:nvSpPr>
          <p:cNvPr id="50" name="TextBox 49"/>
          <p:cNvSpPr txBox="1"/>
          <p:nvPr/>
        </p:nvSpPr>
        <p:spPr>
          <a:xfrm>
            <a:off x="5122903" y="6544682"/>
            <a:ext cx="3990081" cy="21544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NSCLC: Non-small cell lung carcinoma</a:t>
            </a:r>
          </a:p>
        </p:txBody>
      </p:sp>
      <p:pic>
        <p:nvPicPr>
          <p:cNvPr id="4" name="Picture 3"/>
          <p:cNvPicPr>
            <a:picLocks noChangeAspect="1"/>
          </p:cNvPicPr>
          <p:nvPr/>
        </p:nvPicPr>
        <p:blipFill>
          <a:blip r:embed="rId3"/>
          <a:stretch>
            <a:fillRect/>
          </a:stretch>
        </p:blipFill>
        <p:spPr>
          <a:xfrm>
            <a:off x="5943600" y="2536856"/>
            <a:ext cx="2631440" cy="1981200"/>
          </a:xfrm>
          <a:prstGeom prst="rect">
            <a:avLst/>
          </a:prstGeom>
        </p:spPr>
      </p:pic>
      <p:sp>
        <p:nvSpPr>
          <p:cNvPr id="44" name="TextBox 43"/>
          <p:cNvSpPr txBox="1"/>
          <p:nvPr/>
        </p:nvSpPr>
        <p:spPr>
          <a:xfrm>
            <a:off x="6172200" y="4572000"/>
            <a:ext cx="2362200" cy="923330"/>
          </a:xfrm>
          <a:prstGeom prst="rect">
            <a:avLst/>
          </a:prstGeom>
          <a:noFill/>
        </p:spPr>
        <p:txBody>
          <a:bodyPr wrap="square"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CH" sz="1800" b="0" i="0" u="none" strike="noStrike" kern="0" cap="none" spc="0" normalizeH="0" baseline="0" noProof="0" dirty="0">
                <a:ln>
                  <a:noFill/>
                </a:ln>
                <a:solidFill>
                  <a:prstClr val="black"/>
                </a:solidFill>
                <a:effectLst/>
                <a:uLnTx/>
                <a:uFillTx/>
                <a:latin typeface="Calibri"/>
                <a:ea typeface="ＭＳ Ｐゴシック" charset="0"/>
                <a:cs typeface="Arial" charset="0"/>
              </a:rPr>
              <a:t>Photomicrograph;        supraclavicular lymph node biopsy  </a:t>
            </a:r>
            <a:endParaRPr kumimoji="0" lang="en-GB" sz="1800" b="0" i="0" u="none" strike="noStrike" kern="1200" cap="none" spc="0" normalizeH="0" baseline="0" noProof="0" dirty="0">
              <a:ln>
                <a:noFill/>
              </a:ln>
              <a:solidFill>
                <a:prstClr val="black"/>
              </a:solidFill>
              <a:effectLst/>
              <a:uLnTx/>
              <a:uFillTx/>
              <a:latin typeface="Calibri"/>
              <a:ea typeface="ＭＳ Ｐゴシック" charset="0"/>
              <a:cs typeface="Arial" charset="0"/>
            </a:endParaRPr>
          </a:p>
        </p:txBody>
      </p:sp>
      <p:sp>
        <p:nvSpPr>
          <p:cNvPr id="8" name="TextBox 7"/>
          <p:cNvSpPr txBox="1"/>
          <p:nvPr/>
        </p:nvSpPr>
        <p:spPr>
          <a:xfrm>
            <a:off x="4076079" y="1218087"/>
            <a:ext cx="1951496"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Patient Profile</a:t>
            </a:r>
          </a:p>
        </p:txBody>
      </p:sp>
      <p:sp>
        <p:nvSpPr>
          <p:cNvPr id="9" name="TextBox 8"/>
          <p:cNvSpPr txBox="1"/>
          <p:nvPr/>
        </p:nvSpPr>
        <p:spPr>
          <a:xfrm>
            <a:off x="278544" y="2057400"/>
            <a:ext cx="5055456" cy="3621504"/>
          </a:xfrm>
          <a:prstGeom prst="rect">
            <a:avLst/>
          </a:prstGeom>
          <a:noFill/>
        </p:spPr>
        <p:txBody>
          <a:bodyPr wrap="square" rtlCol="0">
            <a:spAutoFit/>
          </a:bodyPr>
          <a:lstStyle/>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41-year-old Caucasian female</a:t>
            </a:r>
          </a:p>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Never-smoker</a:t>
            </a:r>
          </a:p>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Retinal metastases</a:t>
            </a:r>
          </a:p>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Metastatic lung adenocarcinoma with papillary morphology</a:t>
            </a:r>
            <a:endParaRPr kumimoji="0" lang="de-CH" sz="2800" b="0" i="1" u="none" strike="noStrike" kern="0" cap="none" spc="0" normalizeH="0" baseline="0" noProof="0" dirty="0">
              <a:ln>
                <a:noFill/>
              </a:ln>
              <a:solidFill>
                <a:srgbClr val="000000"/>
              </a:solidFill>
              <a:effectLst/>
              <a:uLnTx/>
              <a:uFillTx/>
              <a:latin typeface="Calibri"/>
              <a:ea typeface="ＭＳ Ｐゴシック" charset="0"/>
              <a:cs typeface="Arial" charset="0"/>
            </a:endParaRPr>
          </a:p>
          <a:p>
            <a:pPr marL="457200" marR="0" lvl="0" indent="-457200" algn="l" defTabSz="914400" rtl="0" eaLnBrk="0" fontAlgn="base" latinLnBrk="0" hangingPunct="0">
              <a:lnSpc>
                <a:spcPct val="100000"/>
              </a:lnSpc>
              <a:spcBef>
                <a:spcPct val="0"/>
              </a:spcBef>
              <a:spcAft>
                <a:spcPts val="1000"/>
              </a:spcAft>
              <a:buClr>
                <a:srgbClr val="800000"/>
              </a:buClr>
              <a:buSzPct val="90000"/>
              <a:buFont typeface="Wingdings 3" panose="05040102010807070707" pitchFamily="18" charset="2"/>
              <a:buChar char="u"/>
              <a:tabLst/>
              <a:defRPr/>
            </a:pPr>
            <a:endPar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Tree>
    <p:extLst>
      <p:ext uri="{BB962C8B-B14F-4D97-AF65-F5344CB8AC3E}">
        <p14:creationId xmlns:p14="http://schemas.microsoft.com/office/powerpoint/2010/main" val="2809462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6616" y="43240"/>
            <a:ext cx="8091184" cy="800219"/>
          </a:xfrm>
        </p:spPr>
        <p:txBody>
          <a:bodyPr anchor="t" anchorCtr="0"/>
          <a:lstStyle/>
          <a:p>
            <a:pPr algn="ctr"/>
            <a:r>
              <a:rPr lang="en-GB" sz="3000" dirty="0">
                <a:solidFill>
                  <a:srgbClr val="1354BA"/>
                </a:solidFill>
              </a:rPr>
              <a:t>Response to </a:t>
            </a:r>
            <a:r>
              <a:rPr lang="en-GB" sz="3000" dirty="0" err="1">
                <a:solidFill>
                  <a:srgbClr val="1354BA"/>
                </a:solidFill>
              </a:rPr>
              <a:t>Cabozantinib</a:t>
            </a:r>
            <a:r>
              <a:rPr lang="en-GB" sz="3000" dirty="0">
                <a:solidFill>
                  <a:srgbClr val="1354BA"/>
                </a:solidFill>
              </a:rPr>
              <a:t> in a Patient with </a:t>
            </a:r>
            <a:br>
              <a:rPr lang="en-GB" sz="3000" dirty="0">
                <a:solidFill>
                  <a:srgbClr val="1354BA"/>
                </a:solidFill>
              </a:rPr>
            </a:br>
            <a:r>
              <a:rPr lang="en-GB" sz="3000" i="1" dirty="0">
                <a:solidFill>
                  <a:srgbClr val="1354BA"/>
                </a:solidFill>
              </a:rPr>
              <a:t>RET</a:t>
            </a:r>
            <a:r>
              <a:rPr lang="en-GB" sz="3000" dirty="0">
                <a:solidFill>
                  <a:srgbClr val="1354BA"/>
                </a:solidFill>
              </a:rPr>
              <a:t>-Fusion-Positive Lung Adenocarcinoma</a:t>
            </a:r>
            <a:endParaRPr lang="en-GB" sz="3000" i="1" dirty="0">
              <a:solidFill>
                <a:srgbClr val="1354BA"/>
              </a:solidFill>
              <a:latin typeface="Minion" panose="02000000000000000000" pitchFamily="2" charset="0"/>
            </a:endParaRPr>
          </a:p>
        </p:txBody>
      </p:sp>
      <p:sp>
        <p:nvSpPr>
          <p:cNvPr id="35" name="Rectangle 34"/>
          <p:cNvSpPr/>
          <p:nvPr/>
        </p:nvSpPr>
        <p:spPr bwMode="auto">
          <a:xfrm>
            <a:off x="457200" y="4890617"/>
            <a:ext cx="7901452" cy="489113"/>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457200" marR="0" lvl="0" indent="-4572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800" b="0" i="0" u="none" strike="noStrike" kern="1200" cap="none" spc="0" normalizeH="0" baseline="0" noProof="0" dirty="0">
                <a:ln>
                  <a:noFill/>
                </a:ln>
                <a:solidFill>
                  <a:srgbClr val="000000"/>
                </a:solidFill>
                <a:effectLst/>
                <a:uLnTx/>
                <a:uFillTx/>
                <a:latin typeface="Calibri"/>
                <a:ea typeface="ＭＳ Ｐゴシック" charset="0"/>
                <a:cs typeface="Arial" charset="0"/>
              </a:rPr>
              <a:t>Disease </a:t>
            </a:r>
            <a:r>
              <a:rPr kumimoji="0" lang="en-GB" sz="2800" b="1" i="0" u="none" strike="noStrike" kern="1200" cap="none" spc="0" normalizeH="0" baseline="0" noProof="0" dirty="0">
                <a:ln>
                  <a:noFill/>
                </a:ln>
                <a:solidFill>
                  <a:srgbClr val="000000"/>
                </a:solidFill>
                <a:effectLst/>
                <a:uLnTx/>
                <a:uFillTx/>
                <a:latin typeface="Calibri"/>
                <a:ea typeface="ＭＳ Ｐゴシック" charset="0"/>
                <a:cs typeface="Arial" charset="0"/>
              </a:rPr>
              <a:t>progression</a:t>
            </a:r>
            <a:r>
              <a:rPr kumimoji="0" lang="en-GB" sz="2800" b="0" i="0" u="none" strike="noStrike" kern="1200" cap="none" spc="0" normalizeH="0" baseline="0" noProof="0" dirty="0">
                <a:ln>
                  <a:noFill/>
                </a:ln>
                <a:solidFill>
                  <a:srgbClr val="000000"/>
                </a:solidFill>
                <a:effectLst/>
                <a:uLnTx/>
                <a:uFillTx/>
                <a:latin typeface="Calibri"/>
                <a:ea typeface="ＭＳ Ｐゴシック" charset="0"/>
                <a:cs typeface="Arial" charset="0"/>
              </a:rPr>
              <a:t> on 2 prior lines of therapy</a:t>
            </a:r>
            <a:endPar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49" name="TextBox 48"/>
          <p:cNvSpPr txBox="1"/>
          <p:nvPr/>
        </p:nvSpPr>
        <p:spPr>
          <a:xfrm>
            <a:off x="76200" y="6421572"/>
            <a:ext cx="3863916"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Drilon, A., </a:t>
            </a:r>
            <a:r>
              <a:rPr kumimoji="0" lang="en-GB" sz="800" b="0" i="1" u="none" strike="noStrike" kern="1200" cap="none" spc="0" normalizeH="0" baseline="0" noProof="0" dirty="0">
                <a:ln>
                  <a:noFill/>
                </a:ln>
                <a:solidFill>
                  <a:srgbClr val="000000"/>
                </a:solidFill>
                <a:effectLst/>
                <a:uLnTx/>
                <a:uFillTx/>
                <a:latin typeface="Arial" charset="0"/>
                <a:ea typeface="ＭＳ Ｐゴシック" charset="0"/>
                <a:cs typeface="Arial" charset="0"/>
              </a:rPr>
              <a:t>et al. </a:t>
            </a: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(2013) Response to Cabozantinib in Patients with </a:t>
            </a:r>
            <a:r>
              <a:rPr kumimoji="0" lang="en-GB" sz="800" b="0" i="1" u="none" strike="noStrike" kern="1200" cap="none" spc="0" normalizeH="0" baseline="0" noProof="0" dirty="0">
                <a:ln>
                  <a:noFill/>
                </a:ln>
                <a:solidFill>
                  <a:srgbClr val="000000"/>
                </a:solidFill>
                <a:effectLst/>
                <a:uLnTx/>
                <a:uFillTx/>
                <a:latin typeface="Arial" charset="0"/>
                <a:ea typeface="ＭＳ Ｐゴシック" charset="0"/>
                <a:cs typeface="Arial" charset="0"/>
              </a:rPr>
              <a:t>RET</a:t>
            </a: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 Fusion-Positive Lung Adenocarcinomas. </a:t>
            </a:r>
            <a:r>
              <a:rPr kumimoji="0" lang="en-GB" sz="800" b="0" i="1" u="none" strike="noStrike" kern="1200" cap="none" spc="0" normalizeH="0" baseline="0" noProof="0" dirty="0">
                <a:ln>
                  <a:noFill/>
                </a:ln>
                <a:solidFill>
                  <a:srgbClr val="000000"/>
                </a:solidFill>
                <a:effectLst/>
                <a:uLnTx/>
                <a:uFillTx/>
                <a:latin typeface="Arial" charset="0"/>
                <a:ea typeface="ＭＳ Ｐゴシック" charset="0"/>
                <a:cs typeface="Arial" charset="0"/>
              </a:rPr>
              <a:t>Cancer Discovery </a:t>
            </a:r>
            <a:r>
              <a:rPr kumimoji="0" lang="en-GB" sz="800" b="0" i="0" u="none" strike="noStrike" kern="1200" cap="none" spc="0" normalizeH="0" baseline="0" noProof="0" dirty="0">
                <a:ln>
                  <a:noFill/>
                </a:ln>
                <a:solidFill>
                  <a:srgbClr val="000000"/>
                </a:solidFill>
                <a:effectLst/>
                <a:uLnTx/>
                <a:uFillTx/>
                <a:latin typeface="Arial" charset="0"/>
                <a:ea typeface="ＭＳ Ｐゴシック" charset="0"/>
                <a:cs typeface="Arial" charset="0"/>
              </a:rPr>
              <a:t>3(6):630-5.</a:t>
            </a:r>
          </a:p>
        </p:txBody>
      </p:sp>
      <p:sp>
        <p:nvSpPr>
          <p:cNvPr id="50" name="TextBox 49"/>
          <p:cNvSpPr txBox="1"/>
          <p:nvPr/>
        </p:nvSpPr>
        <p:spPr>
          <a:xfrm>
            <a:off x="5043257" y="6587339"/>
            <a:ext cx="3990081" cy="21544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charset="0"/>
                <a:ea typeface="ＭＳ Ｐゴシック" charset="0"/>
                <a:cs typeface="Arial" charset="0"/>
              </a:rPr>
              <a:t>NSCLC: Non-small cell lung carcinoma</a:t>
            </a:r>
          </a:p>
        </p:txBody>
      </p:sp>
      <p:sp>
        <p:nvSpPr>
          <p:cNvPr id="3" name="TextBox 2"/>
          <p:cNvSpPr txBox="1"/>
          <p:nvPr/>
        </p:nvSpPr>
        <p:spPr>
          <a:xfrm>
            <a:off x="1600200" y="2967335"/>
            <a:ext cx="184731"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ＭＳ Ｐゴシック" charset="0"/>
              <a:cs typeface="Arial" charset="0"/>
            </a:endParaRPr>
          </a:p>
        </p:txBody>
      </p:sp>
      <p:sp>
        <p:nvSpPr>
          <p:cNvPr id="22" name="TextBox 21"/>
          <p:cNvSpPr txBox="1"/>
          <p:nvPr/>
        </p:nvSpPr>
        <p:spPr>
          <a:xfrm>
            <a:off x="4076079" y="1218087"/>
            <a:ext cx="1370888"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Diagnosis</a:t>
            </a:r>
          </a:p>
        </p:txBody>
      </p:sp>
      <p:sp>
        <p:nvSpPr>
          <p:cNvPr id="23" name="TextBox 22"/>
          <p:cNvSpPr txBox="1"/>
          <p:nvPr/>
        </p:nvSpPr>
        <p:spPr>
          <a:xfrm>
            <a:off x="301136" y="1793176"/>
            <a:ext cx="8484456" cy="1815882"/>
          </a:xfrm>
          <a:prstGeom prst="rect">
            <a:avLst/>
          </a:prstGeom>
          <a:noFill/>
        </p:spPr>
        <p:txBody>
          <a:bodyPr wrap="square" rtlCol="0">
            <a:spAutoFit/>
          </a:bodyPr>
          <a:lstStyle/>
          <a:p>
            <a:pPr marL="457200" marR="0" lvl="0" indent="-4572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de-CH" sz="2800" b="1" i="0" u="none" strike="noStrike" kern="0" cap="none" spc="0" normalizeH="0" baseline="0" noProof="0" dirty="0">
                <a:ln>
                  <a:noFill/>
                </a:ln>
                <a:solidFill>
                  <a:srgbClr val="000000"/>
                </a:solidFill>
                <a:effectLst/>
                <a:uLnTx/>
                <a:uFillTx/>
                <a:latin typeface="Calibri"/>
                <a:ea typeface="ＭＳ Ｐゴシック" charset="0"/>
                <a:cs typeface="Arial" charset="0"/>
              </a:rPr>
              <a:t>Advanced pan-negative non-squamous NSCLC </a:t>
            </a: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(pan-negative d</a:t>
            </a:r>
            <a:r>
              <a:rPr kumimoji="0" lang="en-GB" sz="2800" b="0" i="0" u="none" strike="noStrike" kern="0" cap="none" spc="0" normalizeH="0" baseline="0" noProof="0" dirty="0" err="1">
                <a:ln>
                  <a:noFill/>
                </a:ln>
                <a:solidFill>
                  <a:srgbClr val="000000"/>
                </a:solidFill>
                <a:effectLst/>
                <a:uLnTx/>
                <a:uFillTx/>
                <a:latin typeface="Calibri"/>
                <a:ea typeface="ＭＳ Ｐゴシック" charset="0"/>
                <a:cs typeface="Arial" charset="0"/>
              </a:rPr>
              <a:t>efined</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 as absence of mutations in </a:t>
            </a:r>
            <a:r>
              <a:rPr kumimoji="0" lang="en-GB" sz="2800" b="0" i="1" u="none" strike="noStrike" kern="0" cap="none" spc="0" normalizeH="0" baseline="0" noProof="0" dirty="0">
                <a:ln>
                  <a:noFill/>
                </a:ln>
                <a:solidFill>
                  <a:srgbClr val="000000"/>
                </a:solidFill>
                <a:effectLst/>
                <a:uLnTx/>
                <a:uFillTx/>
                <a:latin typeface="Calibri"/>
                <a:ea typeface="ＭＳ Ｐゴシック" charset="0"/>
                <a:cs typeface="Arial" charset="0"/>
              </a:rPr>
              <a:t>EGFR, KRAS, NRAS, BRAF, HER2, PIK3CA, MAP2K1 </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and </a:t>
            </a:r>
            <a:r>
              <a:rPr kumimoji="0" lang="en-GB" sz="2800" b="0" i="1" u="none" strike="noStrike" kern="0" cap="none" spc="0" normalizeH="0" baseline="0" noProof="0" dirty="0">
                <a:ln>
                  <a:noFill/>
                </a:ln>
                <a:solidFill>
                  <a:srgbClr val="000000"/>
                </a:solidFill>
                <a:effectLst/>
                <a:uLnTx/>
                <a:uFillTx/>
                <a:latin typeface="Calibri"/>
                <a:ea typeface="ＭＳ Ｐゴシック" charset="0"/>
                <a:cs typeface="Arial" charset="0"/>
              </a:rPr>
              <a:t>AKT</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 and fusions of </a:t>
            </a:r>
            <a:r>
              <a:rPr kumimoji="0" lang="en-GB" sz="2800" b="0" i="1" u="none" strike="noStrike" kern="0" cap="none" spc="0" normalizeH="0" baseline="0" noProof="0" dirty="0">
                <a:ln>
                  <a:noFill/>
                </a:ln>
                <a:solidFill>
                  <a:srgbClr val="000000"/>
                </a:solidFill>
                <a:effectLst/>
                <a:uLnTx/>
                <a:uFillTx/>
                <a:latin typeface="Calibri"/>
                <a:ea typeface="ＭＳ Ｐゴシック" charset="0"/>
                <a:cs typeface="Arial" charset="0"/>
              </a:rPr>
              <a:t>ALK</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 and </a:t>
            </a:r>
            <a:r>
              <a:rPr kumimoji="0" lang="en-GB" sz="2800" b="0" i="1" u="none" strike="noStrike" kern="0" cap="none" spc="0" normalizeH="0" baseline="0" noProof="0" dirty="0">
                <a:ln>
                  <a:noFill/>
                </a:ln>
                <a:solidFill>
                  <a:srgbClr val="000000"/>
                </a:solidFill>
                <a:effectLst/>
                <a:uLnTx/>
                <a:uFillTx/>
                <a:latin typeface="Calibri"/>
                <a:ea typeface="ＭＳ Ｐゴシック" charset="0"/>
                <a:cs typeface="Arial" charset="0"/>
              </a:rPr>
              <a:t>ROS1</a:t>
            </a:r>
            <a:r>
              <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rPr>
              <a:t>)</a:t>
            </a:r>
            <a:r>
              <a:rPr kumimoji="0" lang="de-CH" sz="2800" b="0" i="0" u="none" strike="noStrike" kern="0" cap="none" spc="0" normalizeH="0" baseline="0" noProof="0" dirty="0">
                <a:ln>
                  <a:noFill/>
                </a:ln>
                <a:solidFill>
                  <a:srgbClr val="000000"/>
                </a:solidFill>
                <a:effectLst/>
                <a:uLnTx/>
                <a:uFillTx/>
                <a:latin typeface="Calibri"/>
                <a:ea typeface="ＭＳ Ｐゴシック" charset="0"/>
                <a:cs typeface="Arial" charset="0"/>
              </a:rPr>
              <a:t>  </a:t>
            </a:r>
            <a:endParaRPr kumimoji="0" lang="en-GB" sz="2800" b="0"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27" name="TextBox 26"/>
          <p:cNvSpPr txBox="1"/>
          <p:nvPr/>
        </p:nvSpPr>
        <p:spPr>
          <a:xfrm>
            <a:off x="3623138" y="4189235"/>
            <a:ext cx="2319546"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Treatment Status</a:t>
            </a:r>
          </a:p>
        </p:txBody>
      </p:sp>
    </p:spTree>
    <p:extLst>
      <p:ext uri="{BB962C8B-B14F-4D97-AF65-F5344CB8AC3E}">
        <p14:creationId xmlns:p14="http://schemas.microsoft.com/office/powerpoint/2010/main" val="2215193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304" y="38656"/>
            <a:ext cx="8077496" cy="800219"/>
          </a:xfrm>
        </p:spPr>
        <p:txBody>
          <a:bodyPr anchor="t" anchorCtr="0"/>
          <a:lstStyle/>
          <a:p>
            <a:pPr algn="ctr"/>
            <a:r>
              <a:rPr lang="en-GB" sz="3000" dirty="0">
                <a:solidFill>
                  <a:srgbClr val="1354BA"/>
                </a:solidFill>
              </a:rPr>
              <a:t>Progression-Free Survival Following </a:t>
            </a:r>
            <a:br>
              <a:rPr lang="en-GB" sz="3000" dirty="0">
                <a:solidFill>
                  <a:srgbClr val="1354BA"/>
                </a:solidFill>
              </a:rPr>
            </a:br>
            <a:r>
              <a:rPr lang="en-GB" sz="3000" dirty="0">
                <a:solidFill>
                  <a:srgbClr val="1354BA"/>
                </a:solidFill>
              </a:rPr>
              <a:t>RET</a:t>
            </a:r>
            <a:r>
              <a:rPr lang="en-GB" sz="3000" i="1" dirty="0">
                <a:solidFill>
                  <a:srgbClr val="1354BA"/>
                </a:solidFill>
              </a:rPr>
              <a:t> </a:t>
            </a:r>
            <a:r>
              <a:rPr lang="en-GB" sz="3000" dirty="0">
                <a:solidFill>
                  <a:srgbClr val="1354BA"/>
                </a:solidFill>
              </a:rPr>
              <a:t>Targeting with </a:t>
            </a:r>
            <a:r>
              <a:rPr lang="en-GB" sz="3000" dirty="0" err="1">
                <a:solidFill>
                  <a:srgbClr val="1354BA"/>
                </a:solidFill>
              </a:rPr>
              <a:t>Cabozantinib</a:t>
            </a:r>
            <a:endParaRPr lang="en-GB" sz="3000" dirty="0">
              <a:solidFill>
                <a:srgbClr val="1354BA"/>
              </a:solidFill>
            </a:endParaRPr>
          </a:p>
        </p:txBody>
      </p:sp>
      <p:sp>
        <p:nvSpPr>
          <p:cNvPr id="15" name="Rectangle 14"/>
          <p:cNvSpPr/>
          <p:nvPr/>
        </p:nvSpPr>
        <p:spPr bwMode="auto">
          <a:xfrm>
            <a:off x="2389799" y="2599869"/>
            <a:ext cx="1998586" cy="809123"/>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200" b="1"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24" name="TextBox 23"/>
          <p:cNvSpPr txBox="1"/>
          <p:nvPr/>
        </p:nvSpPr>
        <p:spPr>
          <a:xfrm>
            <a:off x="6489265" y="6427714"/>
            <a:ext cx="2581215" cy="33855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CT: Computed tomography; </a:t>
            </a:r>
            <a:b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b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RECIST: Response Evaluation Criteria In Solid Tumors</a:t>
            </a:r>
          </a:p>
        </p:txBody>
      </p:sp>
      <p:sp>
        <p:nvSpPr>
          <p:cNvPr id="64" name="Rectangle 63"/>
          <p:cNvSpPr/>
          <p:nvPr/>
        </p:nvSpPr>
        <p:spPr bwMode="auto">
          <a:xfrm>
            <a:off x="792181" y="2131796"/>
            <a:ext cx="7285019" cy="674815"/>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de-CH" sz="2400" b="0" i="0" u="none" strike="noStrike" kern="0" cap="none" spc="0" normalizeH="0" baseline="0" noProof="0" dirty="0">
                <a:ln>
                  <a:noFill/>
                </a:ln>
                <a:solidFill>
                  <a:srgbClr val="000000"/>
                </a:solidFill>
                <a:effectLst/>
                <a:uLnTx/>
                <a:uFillTx/>
                <a:latin typeface="Calibri"/>
                <a:ea typeface="ＭＳ Ｐゴシック" charset="0"/>
                <a:cs typeface="Arial" charset="0"/>
              </a:rPr>
              <a:t>Identification of a </a:t>
            </a:r>
            <a:r>
              <a:rPr kumimoji="0" lang="de-CH" sz="2400" b="1" i="1" u="none" strike="noStrike" kern="0" cap="none" spc="0" normalizeH="0" baseline="0" noProof="0" dirty="0">
                <a:ln>
                  <a:noFill/>
                </a:ln>
                <a:solidFill>
                  <a:srgbClr val="000000"/>
                </a:solidFill>
                <a:effectLst/>
                <a:uLnTx/>
                <a:uFillTx/>
                <a:latin typeface="Calibri"/>
                <a:ea typeface="ＭＳ Ｐゴシック" charset="0"/>
                <a:cs typeface="Arial" charset="0"/>
              </a:rPr>
              <a:t>TRIM33-RET</a:t>
            </a:r>
            <a:r>
              <a:rPr kumimoji="0" lang="de-CH" sz="2400" b="1" i="0" u="none" strike="noStrike" kern="0" cap="none" spc="0" normalizeH="0" baseline="0" noProof="0" dirty="0">
                <a:ln>
                  <a:noFill/>
                </a:ln>
                <a:solidFill>
                  <a:srgbClr val="000000"/>
                </a:solidFill>
                <a:effectLst/>
                <a:uLnTx/>
                <a:uFillTx/>
                <a:latin typeface="Calibri"/>
                <a:ea typeface="ＭＳ Ｐゴシック" charset="0"/>
                <a:cs typeface="Arial" charset="0"/>
              </a:rPr>
              <a:t> fusion</a:t>
            </a:r>
          </a:p>
          <a:p>
            <a:pPr marL="342900" marR="0" lvl="0" indent="-342900" algn="l" defTabSz="914400" rtl="0" eaLnBrk="0" fontAlgn="base" latinLnBrk="0" hangingPunct="0">
              <a:lnSpc>
                <a:spcPct val="100000"/>
              </a:lnSpc>
              <a:spcBef>
                <a:spcPct val="0"/>
              </a:spcBef>
              <a:spcAft>
                <a:spcPct val="0"/>
              </a:spcAft>
              <a:buClr>
                <a:srgbClr val="800000"/>
              </a:buClr>
              <a:buSzPct val="90000"/>
              <a:buFont typeface="Wingdings 3" panose="05040102010807070707" pitchFamily="18" charset="2"/>
              <a:buChar char="u"/>
              <a:tabLst/>
              <a:defRPr/>
            </a:pP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Patient enrolled in </a:t>
            </a:r>
            <a:r>
              <a:rPr kumimoji="0" lang="en-GB" sz="2400" b="1" i="0" u="none" strike="noStrike" kern="0" cap="none" spc="0" normalizeH="0" baseline="0" noProof="0" dirty="0">
                <a:ln>
                  <a:noFill/>
                </a:ln>
                <a:solidFill>
                  <a:srgbClr val="000000"/>
                </a:solidFill>
                <a:effectLst/>
                <a:uLnTx/>
                <a:uFillTx/>
                <a:latin typeface="Calibri"/>
                <a:ea typeface="ＭＳ Ｐゴシック" charset="0"/>
                <a:cs typeface="Arial" charset="0"/>
              </a:rPr>
              <a:t>phase II trial </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of </a:t>
            </a:r>
            <a:r>
              <a:rPr kumimoji="0" lang="en-GB" sz="2400" b="1" i="0" u="none" strike="noStrike" kern="0" cap="none" spc="0" normalizeH="0" baseline="0" noProof="0" dirty="0">
                <a:ln>
                  <a:noFill/>
                </a:ln>
                <a:solidFill>
                  <a:srgbClr val="000000"/>
                </a:solidFill>
                <a:effectLst/>
                <a:uLnTx/>
                <a:uFillTx/>
                <a:latin typeface="Calibri"/>
                <a:ea typeface="ＭＳ Ｐゴシック" charset="0"/>
                <a:cs typeface="Arial" charset="0"/>
              </a:rPr>
              <a:t>cabozantinib</a:t>
            </a:r>
            <a:r>
              <a:rPr kumimoji="0" lang="en-GB" sz="2400" b="0" i="0" u="none" strike="noStrike" kern="0" cap="none" spc="0" normalizeH="0" baseline="0" noProof="0" dirty="0">
                <a:ln>
                  <a:noFill/>
                </a:ln>
                <a:solidFill>
                  <a:srgbClr val="000000"/>
                </a:solidFill>
                <a:effectLst/>
                <a:uLnTx/>
                <a:uFillTx/>
                <a:latin typeface="Calibri"/>
                <a:ea typeface="ＭＳ Ｐゴシック" charset="0"/>
                <a:cs typeface="Arial" charset="0"/>
              </a:rPr>
              <a:t>, a multi-kinase inhibitor of RET, MET and VEGFR2, among others</a:t>
            </a:r>
            <a:endParaRPr kumimoji="0" lang="en-GB" sz="2400" b="1"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grpSp>
        <p:nvGrpSpPr>
          <p:cNvPr id="8" name="Group 7"/>
          <p:cNvGrpSpPr/>
          <p:nvPr/>
        </p:nvGrpSpPr>
        <p:grpSpPr>
          <a:xfrm>
            <a:off x="2209800" y="3642459"/>
            <a:ext cx="4953000" cy="1767741"/>
            <a:chOff x="612228" y="2554140"/>
            <a:chExt cx="3761243" cy="1178839"/>
          </a:xfrm>
        </p:grpSpPr>
        <p:pic>
          <p:nvPicPr>
            <p:cNvPr id="4" name="Picture 3" descr="Drilon 2013 Cancer Discovery.pdf - Adobe Acrobat Pro"/>
            <p:cNvPicPr>
              <a:picLocks noChangeAspect="1"/>
            </p:cNvPicPr>
            <p:nvPr/>
          </p:nvPicPr>
          <p:blipFill rotWithShape="1">
            <a:blip r:embed="rId3" cstate="email">
              <a:extLst>
                <a:ext uri="{28A0092B-C50C-407E-A947-70E740481C1C}">
                  <a14:useLocalDpi xmlns:a14="http://schemas.microsoft.com/office/drawing/2010/main" val="0"/>
                </a:ext>
              </a:extLst>
            </a:blip>
            <a:srcRect l="8122" t="21010" r="10159" b="30842"/>
            <a:stretch/>
          </p:blipFill>
          <p:spPr>
            <a:xfrm>
              <a:off x="707670" y="2776052"/>
              <a:ext cx="3308846" cy="929855"/>
            </a:xfrm>
            <a:prstGeom prst="rect">
              <a:avLst/>
            </a:prstGeom>
          </p:spPr>
        </p:pic>
        <p:sp>
          <p:nvSpPr>
            <p:cNvPr id="5" name="TextBox 4"/>
            <p:cNvSpPr txBox="1"/>
            <p:nvPr/>
          </p:nvSpPr>
          <p:spPr>
            <a:xfrm>
              <a:off x="2314443" y="2554140"/>
              <a:ext cx="2059028" cy="230832"/>
            </a:xfrm>
            <a:prstGeom prst="rect">
              <a:avLst/>
            </a:prstGeom>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900" b="0" i="1" u="none" strike="noStrike" kern="1200" cap="none" spc="0" normalizeH="0" baseline="0" noProof="0" dirty="0">
                  <a:ln>
                    <a:noFill/>
                  </a:ln>
                  <a:solidFill>
                    <a:prstClr val="white"/>
                  </a:solidFill>
                  <a:effectLst/>
                  <a:uLnTx/>
                  <a:uFillTx/>
                  <a:latin typeface="Calibri"/>
                  <a:ea typeface="ＭＳ Ｐゴシック" charset="0"/>
                  <a:cs typeface="Arial" charset="0"/>
                </a:rPr>
                <a:t>TRIM33-RET fusion</a:t>
              </a:r>
            </a:p>
          </p:txBody>
        </p:sp>
        <p:sp>
          <p:nvSpPr>
            <p:cNvPr id="6" name="TextBox 5"/>
            <p:cNvSpPr txBox="1"/>
            <p:nvPr/>
          </p:nvSpPr>
          <p:spPr>
            <a:xfrm>
              <a:off x="639779" y="2674750"/>
              <a:ext cx="315573" cy="182698"/>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ATG</a:t>
              </a:r>
            </a:p>
          </p:txBody>
        </p:sp>
        <p:sp>
          <p:nvSpPr>
            <p:cNvPr id="27" name="TextBox 26"/>
            <p:cNvSpPr txBox="1"/>
            <p:nvPr/>
          </p:nvSpPr>
          <p:spPr>
            <a:xfrm>
              <a:off x="1370579" y="2689083"/>
              <a:ext cx="528088" cy="167237"/>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1" u="none" strike="noStrike" kern="1200" cap="none" spc="0" normalizeH="0" baseline="0" noProof="0" dirty="0">
                  <a:ln>
                    <a:noFill/>
                  </a:ln>
                  <a:solidFill>
                    <a:prstClr val="white"/>
                  </a:solidFill>
                  <a:effectLst/>
                  <a:uLnTx/>
                  <a:uFillTx/>
                  <a:latin typeface="Calibri"/>
                  <a:ea typeface="ＭＳ Ｐゴシック" charset="0"/>
                  <a:cs typeface="Arial" charset="0"/>
                </a:rPr>
                <a:t>RET</a:t>
              </a: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 (chr10)</a:t>
              </a:r>
            </a:p>
          </p:txBody>
        </p:sp>
        <p:sp>
          <p:nvSpPr>
            <p:cNvPr id="29" name="TextBox 28"/>
            <p:cNvSpPr txBox="1"/>
            <p:nvPr/>
          </p:nvSpPr>
          <p:spPr>
            <a:xfrm>
              <a:off x="1028996" y="2939446"/>
              <a:ext cx="749514" cy="107722"/>
            </a:xfrm>
            <a:prstGeom prst="rect">
              <a:avLst/>
            </a:prstGeom>
            <a:solidFill>
              <a:schemeClr val="bg1"/>
            </a:solidFill>
          </p:spPr>
          <p:txBody>
            <a:bodyPr wrap="square" lIns="0" tIns="0" rIns="0" bIns="0"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chr10:43,611,185</a:t>
              </a:r>
              <a:endParaRPr kumimoji="0" lang="en-GB" sz="500" b="1" i="0" u="none" strike="noStrike" kern="1200" cap="none" spc="0" normalizeH="0" baseline="0" noProof="0" dirty="0">
                <a:ln>
                  <a:noFill/>
                </a:ln>
                <a:solidFill>
                  <a:prstClr val="white"/>
                </a:solidFill>
                <a:effectLst/>
                <a:uLnTx/>
                <a:uFillTx/>
                <a:latin typeface="Calibri"/>
                <a:ea typeface="ＭＳ Ｐゴシック" charset="0"/>
                <a:cs typeface="Arial" charset="0"/>
              </a:endParaRPr>
            </a:p>
          </p:txBody>
        </p:sp>
        <p:sp>
          <p:nvSpPr>
            <p:cNvPr id="30" name="TextBox 29"/>
            <p:cNvSpPr txBox="1"/>
            <p:nvPr/>
          </p:nvSpPr>
          <p:spPr>
            <a:xfrm>
              <a:off x="2833594" y="3131455"/>
              <a:ext cx="736658" cy="107722"/>
            </a:xfrm>
            <a:prstGeom prst="rect">
              <a:avLst/>
            </a:prstGeom>
            <a:solidFill>
              <a:schemeClr val="bg1"/>
            </a:solidFill>
          </p:spPr>
          <p:txBody>
            <a:bodyPr wrap="square" lIns="0" tIns="0" rIns="0" bIns="0"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chr1:114,948,358</a:t>
              </a:r>
              <a:endPar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endParaRPr>
            </a:p>
          </p:txBody>
        </p:sp>
        <p:sp>
          <p:nvSpPr>
            <p:cNvPr id="32" name="TextBox 31"/>
            <p:cNvSpPr txBox="1">
              <a:spLocks/>
            </p:cNvSpPr>
            <p:nvPr/>
          </p:nvSpPr>
          <p:spPr>
            <a:xfrm>
              <a:off x="2961627" y="2866922"/>
              <a:ext cx="733391" cy="175715"/>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1" u="none" strike="noStrike" kern="1200" cap="none" spc="0" normalizeH="0" baseline="0" noProof="0" dirty="0">
                  <a:ln>
                    <a:noFill/>
                  </a:ln>
                  <a:solidFill>
                    <a:prstClr val="white"/>
                  </a:solidFill>
                  <a:effectLst/>
                  <a:uLnTx/>
                  <a:uFillTx/>
                  <a:latin typeface="Calibri"/>
                  <a:ea typeface="ＭＳ Ｐゴシック" charset="0"/>
                  <a:cs typeface="Arial" charset="0"/>
                </a:rPr>
                <a:t>TRIM33</a:t>
              </a: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 (chr1)</a:t>
              </a:r>
            </a:p>
          </p:txBody>
        </p:sp>
        <p:sp>
          <p:nvSpPr>
            <p:cNvPr id="33" name="TextBox 32"/>
            <p:cNvSpPr txBox="1"/>
            <p:nvPr/>
          </p:nvSpPr>
          <p:spPr>
            <a:xfrm>
              <a:off x="3809160" y="2872608"/>
              <a:ext cx="315573" cy="143025"/>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ATG</a:t>
              </a:r>
            </a:p>
          </p:txBody>
        </p:sp>
        <p:sp>
          <p:nvSpPr>
            <p:cNvPr id="36" name="TextBox 35"/>
            <p:cNvSpPr txBox="1"/>
            <p:nvPr/>
          </p:nvSpPr>
          <p:spPr>
            <a:xfrm>
              <a:off x="2382946" y="3332618"/>
              <a:ext cx="971707" cy="143034"/>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1" u="none" strike="noStrike" kern="1200" cap="none" spc="0" normalizeH="0" baseline="0" noProof="0" dirty="0">
                  <a:ln>
                    <a:noFill/>
                  </a:ln>
                  <a:solidFill>
                    <a:prstClr val="white"/>
                  </a:solidFill>
                  <a:effectLst/>
                  <a:uLnTx/>
                  <a:uFillTx/>
                  <a:latin typeface="Calibri"/>
                  <a:ea typeface="ＭＳ Ｐゴシック" charset="0"/>
                  <a:cs typeface="Arial" charset="0"/>
                </a:rPr>
                <a:t>TRIM33</a:t>
              </a: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 (exons 1-14)</a:t>
              </a:r>
            </a:p>
          </p:txBody>
        </p:sp>
        <p:sp>
          <p:nvSpPr>
            <p:cNvPr id="40" name="TextBox 39"/>
            <p:cNvSpPr txBox="1"/>
            <p:nvPr/>
          </p:nvSpPr>
          <p:spPr>
            <a:xfrm>
              <a:off x="789631" y="3624979"/>
              <a:ext cx="200672" cy="48877"/>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endParaRPr>
            </a:p>
          </p:txBody>
        </p:sp>
        <p:sp>
          <p:nvSpPr>
            <p:cNvPr id="41" name="TextBox 40"/>
            <p:cNvSpPr txBox="1"/>
            <p:nvPr/>
          </p:nvSpPr>
          <p:spPr>
            <a:xfrm>
              <a:off x="3729416" y="3624979"/>
              <a:ext cx="108000" cy="48877"/>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800" b="1" i="0" u="none" strike="noStrike" kern="1200" cap="none" spc="0" normalizeH="0" baseline="0" noProof="0" dirty="0">
                <a:ln>
                  <a:noFill/>
                </a:ln>
                <a:solidFill>
                  <a:prstClr val="white"/>
                </a:solidFill>
                <a:effectLst/>
                <a:uLnTx/>
                <a:uFillTx/>
                <a:latin typeface="Calibri"/>
                <a:ea typeface="ＭＳ Ｐゴシック" charset="0"/>
                <a:cs typeface="Arial" charset="0"/>
              </a:endParaRPr>
            </a:p>
          </p:txBody>
        </p:sp>
        <p:sp>
          <p:nvSpPr>
            <p:cNvPr id="42" name="TextBox 41"/>
            <p:cNvSpPr txBox="1"/>
            <p:nvPr/>
          </p:nvSpPr>
          <p:spPr>
            <a:xfrm>
              <a:off x="3649986"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a:t>
              </a:r>
            </a:p>
          </p:txBody>
        </p:sp>
        <p:sp>
          <p:nvSpPr>
            <p:cNvPr id="43" name="TextBox 42"/>
            <p:cNvSpPr txBox="1"/>
            <p:nvPr/>
          </p:nvSpPr>
          <p:spPr>
            <a:xfrm>
              <a:off x="3435140" y="3624979"/>
              <a:ext cx="144000" cy="108000"/>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2</a:t>
              </a:r>
            </a:p>
          </p:txBody>
        </p:sp>
        <p:sp>
          <p:nvSpPr>
            <p:cNvPr id="44" name="TextBox 43"/>
            <p:cNvSpPr txBox="1"/>
            <p:nvPr/>
          </p:nvSpPr>
          <p:spPr>
            <a:xfrm>
              <a:off x="3348486" y="3624979"/>
              <a:ext cx="58862" cy="108000"/>
            </a:xfrm>
            <a:prstGeom prst="rect">
              <a:avLst/>
            </a:prstGeom>
            <a:solidFill>
              <a:schemeClr val="bg1"/>
            </a:solidFill>
          </p:spPr>
          <p:txBody>
            <a:bodyPr wrap="square" lIns="0" tIns="0" rIns="0" bIns="0" rtlCol="0" anchor="t"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4</a:t>
              </a:r>
            </a:p>
          </p:txBody>
        </p:sp>
        <p:sp>
          <p:nvSpPr>
            <p:cNvPr id="45" name="TextBox 44"/>
            <p:cNvSpPr txBox="1"/>
            <p:nvPr/>
          </p:nvSpPr>
          <p:spPr>
            <a:xfrm>
              <a:off x="3076567" y="3624979"/>
              <a:ext cx="144000" cy="108000"/>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5</a:t>
              </a:r>
            </a:p>
          </p:txBody>
        </p:sp>
        <p:sp>
          <p:nvSpPr>
            <p:cNvPr id="46" name="TextBox 45"/>
            <p:cNvSpPr txBox="1"/>
            <p:nvPr/>
          </p:nvSpPr>
          <p:spPr>
            <a:xfrm>
              <a:off x="2923203" y="3624979"/>
              <a:ext cx="144000" cy="108000"/>
            </a:xfrm>
            <a:prstGeom prst="rect">
              <a:avLst/>
            </a:prstGeom>
            <a:solidFill>
              <a:schemeClr val="bg1"/>
            </a:solidFill>
          </p:spPr>
          <p:txBody>
            <a:bodyPr wrap="square" lIns="0" tIns="0" rIns="0" bIns="0" rtlCol="0" anchor="t"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6</a:t>
              </a:r>
            </a:p>
          </p:txBody>
        </p:sp>
        <p:sp>
          <p:nvSpPr>
            <p:cNvPr id="47" name="TextBox 46"/>
            <p:cNvSpPr txBox="1"/>
            <p:nvPr/>
          </p:nvSpPr>
          <p:spPr>
            <a:xfrm>
              <a:off x="2742290" y="3624979"/>
              <a:ext cx="144000" cy="108000"/>
            </a:xfrm>
            <a:prstGeom prst="rect">
              <a:avLst/>
            </a:prstGeom>
            <a:solidFill>
              <a:schemeClr val="bg1"/>
            </a:solidFill>
          </p:spPr>
          <p:txBody>
            <a:bodyPr wrap="square" lIns="0" tIns="0" rIns="0" bIns="0"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7</a:t>
              </a:r>
            </a:p>
          </p:txBody>
        </p:sp>
        <p:sp>
          <p:nvSpPr>
            <p:cNvPr id="51" name="TextBox 50"/>
            <p:cNvSpPr txBox="1"/>
            <p:nvPr/>
          </p:nvSpPr>
          <p:spPr>
            <a:xfrm>
              <a:off x="2266063"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11</a:t>
              </a:r>
            </a:p>
          </p:txBody>
        </p:sp>
        <p:sp>
          <p:nvSpPr>
            <p:cNvPr id="52" name="TextBox 51"/>
            <p:cNvSpPr txBox="1"/>
            <p:nvPr/>
          </p:nvSpPr>
          <p:spPr>
            <a:xfrm>
              <a:off x="2008184"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12</a:t>
              </a:r>
            </a:p>
          </p:txBody>
        </p:sp>
        <p:sp>
          <p:nvSpPr>
            <p:cNvPr id="53" name="TextBox 52"/>
            <p:cNvSpPr txBox="1"/>
            <p:nvPr/>
          </p:nvSpPr>
          <p:spPr>
            <a:xfrm>
              <a:off x="1899722"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13</a:t>
              </a:r>
            </a:p>
          </p:txBody>
        </p:sp>
        <p:sp>
          <p:nvSpPr>
            <p:cNvPr id="54" name="TextBox 53"/>
            <p:cNvSpPr txBox="1"/>
            <p:nvPr/>
          </p:nvSpPr>
          <p:spPr>
            <a:xfrm>
              <a:off x="1772210"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14</a:t>
              </a:r>
            </a:p>
          </p:txBody>
        </p:sp>
        <p:sp>
          <p:nvSpPr>
            <p:cNvPr id="55" name="TextBox 54"/>
            <p:cNvSpPr txBox="1"/>
            <p:nvPr/>
          </p:nvSpPr>
          <p:spPr>
            <a:xfrm>
              <a:off x="1661187"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12</a:t>
              </a:r>
            </a:p>
          </p:txBody>
        </p:sp>
        <p:sp>
          <p:nvSpPr>
            <p:cNvPr id="56" name="TextBox 55"/>
            <p:cNvSpPr txBox="1"/>
            <p:nvPr/>
          </p:nvSpPr>
          <p:spPr>
            <a:xfrm>
              <a:off x="1517196" y="3624979"/>
              <a:ext cx="144000" cy="108000"/>
            </a:xfrm>
            <a:prstGeom prst="rect">
              <a:avLst/>
            </a:prstGeom>
            <a:solidFill>
              <a:schemeClr val="bg1"/>
            </a:solidFill>
          </p:spPr>
          <p:txBody>
            <a:bodyPr wrap="square" lIns="0" tIns="0" rIns="0" bIns="0" rtlCol="0" anchor="t"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13</a:t>
              </a:r>
            </a:p>
          </p:txBody>
        </p:sp>
        <p:sp>
          <p:nvSpPr>
            <p:cNvPr id="57" name="TextBox 56"/>
            <p:cNvSpPr txBox="1"/>
            <p:nvPr/>
          </p:nvSpPr>
          <p:spPr>
            <a:xfrm>
              <a:off x="1434529"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14</a:t>
              </a:r>
            </a:p>
          </p:txBody>
        </p:sp>
        <p:sp>
          <p:nvSpPr>
            <p:cNvPr id="58" name="TextBox 57"/>
            <p:cNvSpPr txBox="1"/>
            <p:nvPr/>
          </p:nvSpPr>
          <p:spPr>
            <a:xfrm>
              <a:off x="1278844"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16</a:t>
              </a:r>
            </a:p>
          </p:txBody>
        </p:sp>
        <p:sp>
          <p:nvSpPr>
            <p:cNvPr id="59" name="TextBox 58"/>
            <p:cNvSpPr txBox="1"/>
            <p:nvPr/>
          </p:nvSpPr>
          <p:spPr>
            <a:xfrm flipH="1">
              <a:off x="1164337"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17</a:t>
              </a:r>
            </a:p>
          </p:txBody>
        </p:sp>
        <p:sp>
          <p:nvSpPr>
            <p:cNvPr id="60" name="TextBox 59"/>
            <p:cNvSpPr txBox="1"/>
            <p:nvPr/>
          </p:nvSpPr>
          <p:spPr>
            <a:xfrm flipH="1">
              <a:off x="1055433"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18</a:t>
              </a:r>
            </a:p>
          </p:txBody>
        </p:sp>
        <p:sp>
          <p:nvSpPr>
            <p:cNvPr id="61" name="TextBox 60"/>
            <p:cNvSpPr txBox="1"/>
            <p:nvPr/>
          </p:nvSpPr>
          <p:spPr>
            <a:xfrm flipH="1">
              <a:off x="932133"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19</a:t>
              </a:r>
            </a:p>
          </p:txBody>
        </p:sp>
        <p:cxnSp>
          <p:nvCxnSpPr>
            <p:cNvPr id="19" name="Straight Arrow Connector 18"/>
            <p:cNvCxnSpPr/>
            <p:nvPr/>
          </p:nvCxnSpPr>
          <p:spPr bwMode="auto">
            <a:xfrm flipH="1">
              <a:off x="973407" y="2926321"/>
              <a:ext cx="1417178" cy="608519"/>
            </a:xfrm>
            <a:prstGeom prst="straightConnector1">
              <a:avLst/>
            </a:prstGeom>
            <a:noFill/>
            <a:ln w="12700" cap="flat" cmpd="sng" algn="ctr">
              <a:solidFill>
                <a:schemeClr val="accent3"/>
              </a:solidFill>
              <a:prstDash val="solid"/>
              <a:round/>
              <a:headEnd type="none" w="med" len="med"/>
              <a:tailEnd type="triangle"/>
            </a:ln>
            <a:effectLst/>
          </p:spPr>
          <p:style>
            <a:lnRef idx="1">
              <a:schemeClr val="tx1"/>
            </a:lnRef>
            <a:fillRef idx="0">
              <a:schemeClr val="accent1"/>
            </a:fillRef>
            <a:effectRef idx="0">
              <a:schemeClr val="accent1"/>
            </a:effectRef>
            <a:fontRef idx="minor">
              <a:schemeClr val="tx1"/>
            </a:fontRef>
          </p:style>
        </p:cxnSp>
        <p:sp>
          <p:nvSpPr>
            <p:cNvPr id="34" name="TextBox 33"/>
            <p:cNvSpPr txBox="1"/>
            <p:nvPr/>
          </p:nvSpPr>
          <p:spPr>
            <a:xfrm>
              <a:off x="882124" y="3332617"/>
              <a:ext cx="857683" cy="139469"/>
            </a:xfrm>
            <a:prstGeom prst="rect">
              <a:avLst/>
            </a:prstGeom>
            <a:solidFill>
              <a:schemeClr val="bg1"/>
            </a:solidFill>
          </p:spPr>
          <p:txBody>
            <a:bodyPr wrap="square" lIns="0" tIns="0" rIns="0" bIns="0" rtlCol="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1" u="none" strike="noStrike" kern="1200" cap="none" spc="0" normalizeH="0" baseline="0" noProof="0" dirty="0">
                  <a:ln>
                    <a:noFill/>
                  </a:ln>
                  <a:solidFill>
                    <a:prstClr val="white"/>
                  </a:solidFill>
                  <a:effectLst/>
                  <a:uLnTx/>
                  <a:uFillTx/>
                  <a:latin typeface="Calibri"/>
                  <a:ea typeface="ＭＳ Ｐゴシック" charset="0"/>
                  <a:cs typeface="Arial" charset="0"/>
                </a:rPr>
                <a:t>RET</a:t>
              </a: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 (exons 12-16)</a:t>
              </a:r>
            </a:p>
          </p:txBody>
        </p:sp>
        <p:cxnSp>
          <p:nvCxnSpPr>
            <p:cNvPr id="107" name="Straight Arrow Connector 106"/>
            <p:cNvCxnSpPr/>
            <p:nvPr/>
          </p:nvCxnSpPr>
          <p:spPr bwMode="auto">
            <a:xfrm flipH="1">
              <a:off x="1829685" y="3131455"/>
              <a:ext cx="959770" cy="419438"/>
            </a:xfrm>
            <a:prstGeom prst="straightConnector1">
              <a:avLst/>
            </a:prstGeom>
            <a:noFill/>
            <a:ln w="12700" cap="flat" cmpd="sng" algn="ctr">
              <a:solidFill>
                <a:srgbClr val="0070C0"/>
              </a:solidFill>
              <a:prstDash val="solid"/>
              <a:round/>
              <a:headEnd type="none" w="med" len="med"/>
              <a:tailEnd type="triangle"/>
            </a:ln>
            <a:effectLst/>
          </p:spPr>
          <p:style>
            <a:lnRef idx="1">
              <a:schemeClr val="tx1"/>
            </a:lnRef>
            <a:fillRef idx="0">
              <a:schemeClr val="accent1"/>
            </a:fillRef>
            <a:effectRef idx="0">
              <a:schemeClr val="accent1"/>
            </a:effectRef>
            <a:fontRef idx="minor">
              <a:schemeClr val="tx1"/>
            </a:fontRef>
          </p:style>
        </p:cxnSp>
        <p:cxnSp>
          <p:nvCxnSpPr>
            <p:cNvPr id="110" name="Straight Arrow Connector 109"/>
            <p:cNvCxnSpPr/>
            <p:nvPr/>
          </p:nvCxnSpPr>
          <p:spPr bwMode="auto">
            <a:xfrm flipH="1">
              <a:off x="3773855" y="3134448"/>
              <a:ext cx="204300" cy="390560"/>
            </a:xfrm>
            <a:prstGeom prst="straightConnector1">
              <a:avLst/>
            </a:prstGeom>
            <a:noFill/>
            <a:ln w="12700" cap="flat" cmpd="sng" algn="ctr">
              <a:solidFill>
                <a:srgbClr val="0070C0"/>
              </a:solidFill>
              <a:prstDash val="solid"/>
              <a:round/>
              <a:headEnd type="none" w="med" len="med"/>
              <a:tailEnd type="triangle"/>
            </a:ln>
            <a:effectLst/>
          </p:spPr>
          <p:style>
            <a:lnRef idx="1">
              <a:schemeClr val="tx1"/>
            </a:lnRef>
            <a:fillRef idx="0">
              <a:schemeClr val="accent1"/>
            </a:fillRef>
            <a:effectRef idx="0">
              <a:schemeClr val="accent1"/>
            </a:effectRef>
            <a:fontRef idx="minor">
              <a:schemeClr val="tx1"/>
            </a:fontRef>
          </p:style>
        </p:cxnSp>
        <p:cxnSp>
          <p:nvCxnSpPr>
            <p:cNvPr id="113" name="Straight Connector 112"/>
            <p:cNvCxnSpPr/>
            <p:nvPr/>
          </p:nvCxnSpPr>
          <p:spPr bwMode="auto">
            <a:xfrm>
              <a:off x="2480979" y="3094274"/>
              <a:ext cx="1497176" cy="0"/>
            </a:xfrm>
            <a:prstGeom prst="line">
              <a:avLst/>
            </a:prstGeom>
            <a:noFill/>
            <a:ln w="12700" cap="flat" cmpd="sng" algn="ctr">
              <a:solidFill>
                <a:srgbClr val="0070C0"/>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114" name="Straight Connector 113"/>
            <p:cNvCxnSpPr/>
            <p:nvPr/>
          </p:nvCxnSpPr>
          <p:spPr bwMode="auto">
            <a:xfrm>
              <a:off x="1791172" y="3598308"/>
              <a:ext cx="1921359" cy="0"/>
            </a:xfrm>
            <a:prstGeom prst="line">
              <a:avLst/>
            </a:prstGeom>
            <a:noFill/>
            <a:ln w="12700" cap="flat" cmpd="sng" algn="ctr">
              <a:solidFill>
                <a:srgbClr val="0070C0"/>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116" name="Straight Connector 115"/>
            <p:cNvCxnSpPr/>
            <p:nvPr/>
          </p:nvCxnSpPr>
          <p:spPr bwMode="auto">
            <a:xfrm>
              <a:off x="973407" y="3598308"/>
              <a:ext cx="817765" cy="0"/>
            </a:xfrm>
            <a:prstGeom prst="line">
              <a:avLst/>
            </a:prstGeom>
            <a:noFill/>
            <a:ln w="12700" cap="flat" cmpd="sng" algn="ctr">
              <a:solidFill>
                <a:schemeClr val="accent3"/>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118" name="Straight Connector 117"/>
            <p:cNvCxnSpPr/>
            <p:nvPr/>
          </p:nvCxnSpPr>
          <p:spPr bwMode="auto">
            <a:xfrm>
              <a:off x="754412" y="2893531"/>
              <a:ext cx="1607681" cy="0"/>
            </a:xfrm>
            <a:prstGeom prst="line">
              <a:avLst/>
            </a:prstGeom>
            <a:noFill/>
            <a:ln w="12700" cap="flat" cmpd="sng" algn="ctr">
              <a:solidFill>
                <a:schemeClr val="accent3"/>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123" name="Straight Connector 122"/>
            <p:cNvCxnSpPr/>
            <p:nvPr/>
          </p:nvCxnSpPr>
          <p:spPr bwMode="auto">
            <a:xfrm flipV="1">
              <a:off x="3714933" y="3517714"/>
              <a:ext cx="0" cy="35546"/>
            </a:xfrm>
            <a:prstGeom prst="line">
              <a:avLst/>
            </a:prstGeom>
            <a:noFill/>
            <a:ln w="12700" cap="flat" cmpd="sng" algn="ctr">
              <a:solidFill>
                <a:schemeClr val="tx1"/>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130" name="Straight Arrow Connector 129"/>
            <p:cNvCxnSpPr/>
            <p:nvPr/>
          </p:nvCxnSpPr>
          <p:spPr bwMode="auto">
            <a:xfrm>
              <a:off x="738969" y="2825473"/>
              <a:ext cx="117195" cy="0"/>
            </a:xfrm>
            <a:prstGeom prst="straightConnector1">
              <a:avLst/>
            </a:prstGeom>
            <a:noFill/>
            <a:ln w="12700" cap="flat" cmpd="sng" algn="ctr">
              <a:solidFill>
                <a:schemeClr val="tx1"/>
              </a:solidFill>
              <a:prstDash val="solid"/>
              <a:round/>
              <a:headEnd type="none" w="med" len="lg"/>
              <a:tailEnd type="stealth"/>
            </a:ln>
            <a:effectLst/>
          </p:spPr>
          <p:style>
            <a:lnRef idx="1">
              <a:schemeClr val="tx1"/>
            </a:lnRef>
            <a:fillRef idx="0">
              <a:schemeClr val="accent1"/>
            </a:fillRef>
            <a:effectRef idx="0">
              <a:schemeClr val="accent1"/>
            </a:effectRef>
            <a:fontRef idx="minor">
              <a:schemeClr val="tx1"/>
            </a:fontRef>
          </p:style>
        </p:cxnSp>
        <p:cxnSp>
          <p:nvCxnSpPr>
            <p:cNvPr id="131" name="Straight Connector 130"/>
            <p:cNvCxnSpPr/>
            <p:nvPr/>
          </p:nvCxnSpPr>
          <p:spPr bwMode="auto">
            <a:xfrm flipH="1" flipV="1">
              <a:off x="742658" y="2820611"/>
              <a:ext cx="0" cy="35546"/>
            </a:xfrm>
            <a:prstGeom prst="line">
              <a:avLst/>
            </a:prstGeom>
            <a:noFill/>
            <a:ln w="12700" cap="flat" cmpd="sng" algn="ctr">
              <a:solidFill>
                <a:schemeClr val="tx1"/>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134" name="Straight Connector 133"/>
            <p:cNvCxnSpPr/>
            <p:nvPr/>
          </p:nvCxnSpPr>
          <p:spPr bwMode="auto">
            <a:xfrm>
              <a:off x="1119420" y="3536883"/>
              <a:ext cx="610027" cy="0"/>
            </a:xfrm>
            <a:prstGeom prst="line">
              <a:avLst/>
            </a:prstGeom>
            <a:noFill/>
            <a:ln w="9525" cap="flat" cmpd="sng" algn="ctr">
              <a:solidFill>
                <a:schemeClr val="accent3">
                  <a:lumMod val="60000"/>
                  <a:lumOff val="40000"/>
                </a:schemeClr>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137" name="Straight Connector 136"/>
            <p:cNvCxnSpPr/>
            <p:nvPr/>
          </p:nvCxnSpPr>
          <p:spPr bwMode="auto">
            <a:xfrm>
              <a:off x="1124976" y="3536883"/>
              <a:ext cx="0" cy="28062"/>
            </a:xfrm>
            <a:prstGeom prst="line">
              <a:avLst/>
            </a:prstGeom>
            <a:noFill/>
            <a:ln w="9525" cap="flat" cmpd="sng" algn="ctr">
              <a:solidFill>
                <a:schemeClr val="accent3">
                  <a:lumMod val="60000"/>
                  <a:lumOff val="40000"/>
                </a:schemeClr>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139" name="Straight Connector 138"/>
            <p:cNvCxnSpPr/>
            <p:nvPr/>
          </p:nvCxnSpPr>
          <p:spPr bwMode="auto">
            <a:xfrm>
              <a:off x="1730608" y="3534502"/>
              <a:ext cx="0" cy="28062"/>
            </a:xfrm>
            <a:prstGeom prst="line">
              <a:avLst/>
            </a:prstGeom>
            <a:noFill/>
            <a:ln w="9525" cap="flat" cmpd="sng" algn="ctr">
              <a:solidFill>
                <a:schemeClr val="accent3">
                  <a:lumMod val="60000"/>
                  <a:lumOff val="40000"/>
                </a:schemeClr>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cxnSp>
          <p:nvCxnSpPr>
            <p:cNvPr id="141" name="Straight Connector 140"/>
            <p:cNvCxnSpPr/>
            <p:nvPr/>
          </p:nvCxnSpPr>
          <p:spPr bwMode="auto">
            <a:xfrm>
              <a:off x="1430570" y="3519865"/>
              <a:ext cx="0" cy="13783"/>
            </a:xfrm>
            <a:prstGeom prst="line">
              <a:avLst/>
            </a:prstGeom>
            <a:noFill/>
            <a:ln w="9525" cap="flat" cmpd="sng" algn="ctr">
              <a:solidFill>
                <a:schemeClr val="accent3">
                  <a:lumMod val="60000"/>
                  <a:lumOff val="40000"/>
                </a:schemeClr>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sp>
          <p:nvSpPr>
            <p:cNvPr id="79" name="TextBox 78"/>
            <p:cNvSpPr txBox="1"/>
            <p:nvPr/>
          </p:nvSpPr>
          <p:spPr>
            <a:xfrm>
              <a:off x="3893671" y="3013449"/>
              <a:ext cx="138796" cy="50101"/>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endParaRPr>
            </a:p>
          </p:txBody>
        </p:sp>
        <p:cxnSp>
          <p:nvCxnSpPr>
            <p:cNvPr id="128" name="Straight Arrow Connector 127"/>
            <p:cNvCxnSpPr/>
            <p:nvPr/>
          </p:nvCxnSpPr>
          <p:spPr bwMode="auto">
            <a:xfrm flipH="1">
              <a:off x="3860960" y="3013449"/>
              <a:ext cx="117195" cy="0"/>
            </a:xfrm>
            <a:prstGeom prst="straightConnector1">
              <a:avLst/>
            </a:prstGeom>
            <a:noFill/>
            <a:ln w="12700" cap="flat" cmpd="sng" algn="ctr">
              <a:solidFill>
                <a:schemeClr val="tx1"/>
              </a:solidFill>
              <a:prstDash val="solid"/>
              <a:round/>
              <a:headEnd type="none" w="med" len="lg"/>
              <a:tailEnd type="stealth"/>
            </a:ln>
            <a:effectLst/>
          </p:spPr>
          <p:style>
            <a:lnRef idx="1">
              <a:schemeClr val="tx1"/>
            </a:lnRef>
            <a:fillRef idx="0">
              <a:schemeClr val="accent1"/>
            </a:fillRef>
            <a:effectRef idx="0">
              <a:schemeClr val="accent1"/>
            </a:effectRef>
            <a:fontRef idx="minor">
              <a:schemeClr val="tx1"/>
            </a:fontRef>
          </p:style>
        </p:cxnSp>
        <p:cxnSp>
          <p:nvCxnSpPr>
            <p:cNvPr id="129" name="Straight Connector 128"/>
            <p:cNvCxnSpPr/>
            <p:nvPr/>
          </p:nvCxnSpPr>
          <p:spPr bwMode="auto">
            <a:xfrm flipV="1">
              <a:off x="3978155" y="3008587"/>
              <a:ext cx="0" cy="35546"/>
            </a:xfrm>
            <a:prstGeom prst="line">
              <a:avLst/>
            </a:prstGeom>
            <a:noFill/>
            <a:ln w="12700" cap="flat" cmpd="sng" algn="ctr">
              <a:solidFill>
                <a:schemeClr val="tx1"/>
              </a:solidFill>
              <a:prstDash val="solid"/>
              <a:round/>
              <a:headEnd type="none" w="med" len="med"/>
              <a:tailEnd type="none" w="med" len="med"/>
            </a:ln>
            <a:effectLst/>
          </p:spPr>
          <p:style>
            <a:lnRef idx="1">
              <a:schemeClr val="tx1"/>
            </a:lnRef>
            <a:fillRef idx="0">
              <a:schemeClr val="accent1"/>
            </a:fillRef>
            <a:effectRef idx="0">
              <a:schemeClr val="accent1"/>
            </a:effectRef>
            <a:fontRef idx="minor">
              <a:schemeClr val="tx1"/>
            </a:fontRef>
          </p:style>
        </p:cxnSp>
        <p:sp>
          <p:nvSpPr>
            <p:cNvPr id="80" name="TextBox 79"/>
            <p:cNvSpPr txBox="1"/>
            <p:nvPr/>
          </p:nvSpPr>
          <p:spPr>
            <a:xfrm>
              <a:off x="3425445" y="3374690"/>
              <a:ext cx="315573" cy="117206"/>
            </a:xfrm>
            <a:prstGeom prst="rect">
              <a:avLst/>
            </a:prstGeom>
            <a:solidFill>
              <a:schemeClr val="bg1"/>
            </a:solidFill>
          </p:spPr>
          <p:txBody>
            <a:bodyPr wrap="square" lIns="0" tIns="0" rIns="0" bIns="0" rtlCol="0" anchor="t"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ATG</a:t>
              </a:r>
            </a:p>
          </p:txBody>
        </p:sp>
        <p:cxnSp>
          <p:nvCxnSpPr>
            <p:cNvPr id="121" name="Straight Arrow Connector 120"/>
            <p:cNvCxnSpPr/>
            <p:nvPr/>
          </p:nvCxnSpPr>
          <p:spPr bwMode="auto">
            <a:xfrm flipH="1">
              <a:off x="3597738" y="3522577"/>
              <a:ext cx="117195" cy="0"/>
            </a:xfrm>
            <a:prstGeom prst="straightConnector1">
              <a:avLst/>
            </a:prstGeom>
            <a:noFill/>
            <a:ln w="12700" cap="flat" cmpd="sng" algn="ctr">
              <a:solidFill>
                <a:schemeClr val="tx1"/>
              </a:solidFill>
              <a:prstDash val="solid"/>
              <a:round/>
              <a:headEnd type="none" w="med" len="lg"/>
              <a:tailEnd type="stealth"/>
            </a:ln>
            <a:effectLst/>
          </p:spPr>
          <p:style>
            <a:lnRef idx="1">
              <a:schemeClr val="tx1"/>
            </a:lnRef>
            <a:fillRef idx="0">
              <a:schemeClr val="accent1"/>
            </a:fillRef>
            <a:effectRef idx="0">
              <a:schemeClr val="accent1"/>
            </a:effectRef>
            <a:fontRef idx="minor">
              <a:schemeClr val="tx1"/>
            </a:fontRef>
          </p:style>
        </p:cxnSp>
        <p:sp>
          <p:nvSpPr>
            <p:cNvPr id="39" name="TextBox 38"/>
            <p:cNvSpPr txBox="1"/>
            <p:nvPr/>
          </p:nvSpPr>
          <p:spPr>
            <a:xfrm>
              <a:off x="3796385" y="3545090"/>
              <a:ext cx="315573" cy="107722"/>
            </a:xfrm>
            <a:prstGeom prst="rect">
              <a:avLst/>
            </a:prstGeom>
            <a:solidFill>
              <a:schemeClr val="bg1"/>
            </a:solidFill>
          </p:spPr>
          <p:txBody>
            <a:bodyPr wrap="square" lIns="0" tIns="0" rIns="0" bIns="0"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5’UTR</a:t>
              </a:r>
            </a:p>
          </p:txBody>
        </p:sp>
        <p:sp>
          <p:nvSpPr>
            <p:cNvPr id="49" name="TextBox 48"/>
            <p:cNvSpPr txBox="1"/>
            <p:nvPr/>
          </p:nvSpPr>
          <p:spPr>
            <a:xfrm>
              <a:off x="2547864" y="3624979"/>
              <a:ext cx="144000" cy="108000"/>
            </a:xfrm>
            <a:prstGeom prst="rect">
              <a:avLst/>
            </a:prstGeom>
            <a:solidFill>
              <a:schemeClr val="bg1"/>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9</a:t>
              </a:r>
            </a:p>
          </p:txBody>
        </p:sp>
        <p:sp>
          <p:nvSpPr>
            <p:cNvPr id="50" name="TextBox 49"/>
            <p:cNvSpPr txBox="1"/>
            <p:nvPr/>
          </p:nvSpPr>
          <p:spPr>
            <a:xfrm>
              <a:off x="2442881" y="3624979"/>
              <a:ext cx="144000" cy="108000"/>
            </a:xfrm>
            <a:prstGeom prst="rect">
              <a:avLst/>
            </a:prstGeom>
            <a:solidFill>
              <a:schemeClr val="bg1"/>
            </a:solidFill>
          </p:spPr>
          <p:txBody>
            <a:bodyPr wrap="square" lIns="0" tIns="0" rIns="0" bIns="0" rtlCol="0" anchor="t"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10</a:t>
              </a:r>
            </a:p>
          </p:txBody>
        </p:sp>
        <p:sp>
          <p:nvSpPr>
            <p:cNvPr id="48" name="TextBox 47"/>
            <p:cNvSpPr txBox="1"/>
            <p:nvPr/>
          </p:nvSpPr>
          <p:spPr>
            <a:xfrm>
              <a:off x="2653849" y="3624979"/>
              <a:ext cx="72011" cy="108000"/>
            </a:xfrm>
            <a:prstGeom prst="rect">
              <a:avLst/>
            </a:prstGeom>
            <a:solidFill>
              <a:schemeClr val="bg1"/>
            </a:solidFill>
          </p:spPr>
          <p:txBody>
            <a:bodyPr wrap="square" lIns="0" tIns="0" rIns="0" bIns="0" rtlCol="0" anchor="t" anchorCtr="0">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600" b="1" i="0" u="none" strike="noStrike" kern="1200" cap="none" spc="0" normalizeH="0" baseline="0" noProof="0" dirty="0">
                  <a:ln>
                    <a:noFill/>
                  </a:ln>
                  <a:solidFill>
                    <a:prstClr val="white"/>
                  </a:solidFill>
                  <a:effectLst/>
                  <a:uLnTx/>
                  <a:uFillTx/>
                  <a:latin typeface="Calibri"/>
                  <a:ea typeface="ＭＳ Ｐゴシック" charset="0"/>
                  <a:cs typeface="Arial" charset="0"/>
                </a:rPr>
                <a:t>8</a:t>
              </a:r>
            </a:p>
          </p:txBody>
        </p:sp>
        <p:cxnSp>
          <p:nvCxnSpPr>
            <p:cNvPr id="9" name="Straight Arrow Connector 8"/>
            <p:cNvCxnSpPr/>
            <p:nvPr/>
          </p:nvCxnSpPr>
          <p:spPr bwMode="auto">
            <a:xfrm flipH="1">
              <a:off x="1742982" y="2926895"/>
              <a:ext cx="72138" cy="623998"/>
            </a:xfrm>
            <a:prstGeom prst="straightConnector1">
              <a:avLst/>
            </a:prstGeom>
            <a:noFill/>
            <a:ln w="12700" cap="flat" cmpd="sng" algn="ctr">
              <a:solidFill>
                <a:schemeClr val="accent3"/>
              </a:solidFill>
              <a:prstDash val="solid"/>
              <a:round/>
              <a:headEnd type="none" w="med" len="med"/>
              <a:tailEnd type="triangle"/>
            </a:ln>
            <a:effectLst/>
          </p:spPr>
          <p:style>
            <a:lnRef idx="1">
              <a:schemeClr val="tx1"/>
            </a:lnRef>
            <a:fillRef idx="0">
              <a:schemeClr val="accent1"/>
            </a:fillRef>
            <a:effectRef idx="0">
              <a:schemeClr val="accent1"/>
            </a:effectRef>
            <a:fontRef idx="minor">
              <a:schemeClr val="tx1"/>
            </a:fontRef>
          </p:style>
        </p:cxnSp>
        <p:sp>
          <p:nvSpPr>
            <p:cNvPr id="62" name="TextBox 61"/>
            <p:cNvSpPr txBox="1"/>
            <p:nvPr/>
          </p:nvSpPr>
          <p:spPr>
            <a:xfrm>
              <a:off x="1151596" y="3456212"/>
              <a:ext cx="577851" cy="76944"/>
            </a:xfrm>
            <a:prstGeom prst="rect">
              <a:avLst/>
            </a:prstGeom>
            <a:solidFill>
              <a:schemeClr val="bg1"/>
            </a:solidFill>
          </p:spPr>
          <p:txBody>
            <a:bodyPr wrap="square" lIns="0" tIns="0" rIns="0" bIns="0"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500" b="1" i="0" u="none" strike="noStrike" kern="1200" cap="none" spc="0" normalizeH="0" baseline="0" noProof="0" dirty="0">
                  <a:ln>
                    <a:noFill/>
                  </a:ln>
                  <a:solidFill>
                    <a:srgbClr val="FEB80A"/>
                  </a:solidFill>
                  <a:effectLst/>
                  <a:uLnTx/>
                  <a:uFillTx/>
                  <a:latin typeface="Calibri"/>
                  <a:ea typeface="ＭＳ Ｐゴシック" charset="0"/>
                  <a:cs typeface="Arial" charset="0"/>
                </a:rPr>
                <a:t>Kinase domain</a:t>
              </a:r>
            </a:p>
          </p:txBody>
        </p:sp>
        <p:sp>
          <p:nvSpPr>
            <p:cNvPr id="38" name="TextBox 37"/>
            <p:cNvSpPr txBox="1"/>
            <p:nvPr/>
          </p:nvSpPr>
          <p:spPr>
            <a:xfrm>
              <a:off x="612228" y="3550893"/>
              <a:ext cx="315573" cy="107722"/>
            </a:xfrm>
            <a:prstGeom prst="rect">
              <a:avLst/>
            </a:prstGeom>
            <a:solidFill>
              <a:schemeClr val="bg1"/>
            </a:solidFill>
          </p:spPr>
          <p:txBody>
            <a:bodyPr wrap="square" lIns="0" tIns="0" rIns="0" bIns="0"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700" b="1" i="0" u="none" strike="noStrike" kern="1200" cap="none" spc="0" normalizeH="0" baseline="0" noProof="0" dirty="0">
                  <a:ln>
                    <a:noFill/>
                  </a:ln>
                  <a:solidFill>
                    <a:prstClr val="white"/>
                  </a:solidFill>
                  <a:effectLst/>
                  <a:uLnTx/>
                  <a:uFillTx/>
                  <a:latin typeface="Calibri"/>
                  <a:ea typeface="ＭＳ Ｐゴシック" charset="0"/>
                  <a:cs typeface="Arial" charset="0"/>
                </a:rPr>
                <a:t>3’UTR</a:t>
              </a:r>
            </a:p>
          </p:txBody>
        </p:sp>
      </p:grpSp>
      <p:sp>
        <p:nvSpPr>
          <p:cNvPr id="81" name="TextBox 80"/>
          <p:cNvSpPr txBox="1"/>
          <p:nvPr/>
        </p:nvSpPr>
        <p:spPr>
          <a:xfrm>
            <a:off x="173328" y="6390556"/>
            <a:ext cx="3863916"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Drilon, A., </a:t>
            </a:r>
            <a:r>
              <a:rPr kumimoji="0" lang="en-GB" sz="800" b="0" i="1" u="none" strike="noStrike" kern="1200" cap="none" spc="0" normalizeH="0" baseline="0" noProof="0" dirty="0">
                <a:ln>
                  <a:noFill/>
                </a:ln>
                <a:solidFill>
                  <a:srgbClr val="000000"/>
                </a:solidFill>
                <a:effectLst/>
                <a:uLnTx/>
                <a:uFillTx/>
                <a:latin typeface="Calibri"/>
                <a:ea typeface="ＭＳ Ｐゴシック" charset="0"/>
                <a:cs typeface="Arial" charset="0"/>
              </a:rPr>
              <a:t>et al. </a:t>
            </a: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(2013) Response to Cabozantinib in Patients with </a:t>
            </a:r>
            <a:r>
              <a:rPr kumimoji="0" lang="en-GB" sz="800" b="0" i="1" u="none" strike="noStrike" kern="1200" cap="none" spc="0" normalizeH="0" baseline="0" noProof="0" dirty="0">
                <a:ln>
                  <a:noFill/>
                </a:ln>
                <a:solidFill>
                  <a:srgbClr val="000000"/>
                </a:solidFill>
                <a:effectLst/>
                <a:uLnTx/>
                <a:uFillTx/>
                <a:latin typeface="Calibri"/>
                <a:ea typeface="ＭＳ Ｐゴシック" charset="0"/>
                <a:cs typeface="Arial" charset="0"/>
              </a:rPr>
              <a:t>RET</a:t>
            </a: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 Fusion-Positive Lung Adenocarcinomas. </a:t>
            </a:r>
            <a:r>
              <a:rPr kumimoji="0" lang="en-GB" sz="800" b="0" i="1" u="none" strike="noStrike" kern="1200" cap="none" spc="0" normalizeH="0" baseline="0" noProof="0" dirty="0">
                <a:ln>
                  <a:noFill/>
                </a:ln>
                <a:solidFill>
                  <a:srgbClr val="000000"/>
                </a:solidFill>
                <a:effectLst/>
                <a:uLnTx/>
                <a:uFillTx/>
                <a:latin typeface="Calibri"/>
                <a:ea typeface="ＭＳ Ｐゴシック" charset="0"/>
                <a:cs typeface="Arial" charset="0"/>
              </a:rPr>
              <a:t>Cancer Discovery </a:t>
            </a: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3(6):630-5.</a:t>
            </a:r>
          </a:p>
        </p:txBody>
      </p:sp>
      <p:sp>
        <p:nvSpPr>
          <p:cNvPr id="78" name="TextBox 77"/>
          <p:cNvSpPr txBox="1"/>
          <p:nvPr/>
        </p:nvSpPr>
        <p:spPr>
          <a:xfrm>
            <a:off x="1691524" y="1272503"/>
            <a:ext cx="5857950"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Genomic Profiling and Subsequent Treatment</a:t>
            </a:r>
          </a:p>
        </p:txBody>
      </p:sp>
    </p:spTree>
    <p:extLst>
      <p:ext uri="{BB962C8B-B14F-4D97-AF65-F5344CB8AC3E}">
        <p14:creationId xmlns:p14="http://schemas.microsoft.com/office/powerpoint/2010/main" val="2559457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4"/>
          <p:cNvSpPr>
            <a:spLocks noChangeArrowheads="1"/>
          </p:cNvSpPr>
          <p:nvPr/>
        </p:nvSpPr>
        <p:spPr bwMode="auto">
          <a:xfrm>
            <a:off x="1412861" y="3110580"/>
            <a:ext cx="5597539" cy="2364137"/>
          </a:xfrm>
          <a:prstGeom prst="rect">
            <a:avLst/>
          </a:prstGeom>
          <a:solidFill>
            <a:schemeClr val="tx1">
              <a:lumMod val="65000"/>
            </a:schemeClr>
          </a:solidFill>
          <a:ln w="9525">
            <a:solidFill>
              <a:schemeClr val="tx1"/>
            </a:solidFill>
            <a:round/>
            <a:headEnd/>
            <a:tailEnd/>
          </a:ln>
          <a:scene3d>
            <a:camera prst="orthographicFront"/>
            <a:lightRig rig="threePt" dir="t"/>
          </a:scene3d>
          <a:sp3d>
            <a:bevelT/>
          </a:sp3d>
        </p:spPr>
        <p:txBody>
          <a:bodyPr lIns="91388" tIns="45694" rIns="91388" bIns="45694"/>
          <a:lstStyle>
            <a:lvl1pPr eaLnBrk="0" hangingPunct="0">
              <a:lnSpc>
                <a:spcPct val="95000"/>
              </a:lnSpc>
              <a:spcBef>
                <a:spcPct val="35000"/>
              </a:spcBef>
              <a:buClr>
                <a:srgbClr val="CC0000"/>
              </a:buClr>
              <a:buSzPct val="68000"/>
              <a:buFont typeface="Arial Black" pitchFamily="34" charset="0"/>
              <a:buChar char="►"/>
              <a:defRPr sz="2800">
                <a:solidFill>
                  <a:schemeClr val="tx1"/>
                </a:solidFill>
                <a:latin typeface="Tahoma" pitchFamily="34" charset="0"/>
                <a:ea typeface="ＭＳ Ｐゴシック" pitchFamily="34" charset="-128"/>
                <a:cs typeface="Tahoma" pitchFamily="34" charset="0"/>
              </a:defRPr>
            </a:lvl1pPr>
            <a:lvl2pPr marL="742950" indent="-285750" eaLnBrk="0" hangingPunct="0">
              <a:lnSpc>
                <a:spcPct val="95000"/>
              </a:lnSpc>
              <a:spcBef>
                <a:spcPct val="25000"/>
              </a:spcBef>
              <a:buClr>
                <a:schemeClr val="accent2"/>
              </a:buClr>
              <a:buSzPct val="68000"/>
              <a:buFont typeface="Arial" pitchFamily="34" charset="0"/>
              <a:buChar char="●"/>
              <a:defRPr sz="2600">
                <a:solidFill>
                  <a:schemeClr val="tx1"/>
                </a:solidFill>
                <a:latin typeface="Tahoma" pitchFamily="34" charset="0"/>
                <a:ea typeface="Tahoma" pitchFamily="34" charset="0"/>
                <a:cs typeface="Tahoma" pitchFamily="34" charset="0"/>
              </a:defRPr>
            </a:lvl2pPr>
            <a:lvl3pPr marL="1143000" indent="-228600" eaLnBrk="0" hangingPunct="0">
              <a:lnSpc>
                <a:spcPct val="95000"/>
              </a:lnSpc>
              <a:spcBef>
                <a:spcPct val="15000"/>
              </a:spcBef>
              <a:buClr>
                <a:schemeClr val="tx2"/>
              </a:buClr>
              <a:buFont typeface="Times" pitchFamily="-84" charset="0"/>
              <a:buChar char="•"/>
              <a:defRPr sz="2600" i="1">
                <a:solidFill>
                  <a:schemeClr val="tx1"/>
                </a:solidFill>
                <a:latin typeface="Tahoma" pitchFamily="34" charset="0"/>
                <a:ea typeface="Tahoma" pitchFamily="34" charset="0"/>
                <a:cs typeface="Tahoma" pitchFamily="34" charset="0"/>
              </a:defRPr>
            </a:lvl3pPr>
            <a:lvl4pPr marL="16002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4pPr>
            <a:lvl5pPr marL="2057400" indent="-228600" eaLnBrk="0" hangingPunct="0">
              <a:lnSpc>
                <a:spcPct val="95000"/>
              </a:lnSpc>
              <a:spcBef>
                <a:spcPct val="20000"/>
              </a:spcBef>
              <a:buChar char="»"/>
              <a:defRPr sz="2000">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buChar char="»"/>
              <a:defRPr sz="2000">
                <a:solidFill>
                  <a:schemeClr val="tx1"/>
                </a:solidFill>
                <a:latin typeface="Tahoma" pitchFamily="34" charset="0"/>
                <a:ea typeface="Tahoma" pitchFamily="34" charset="0"/>
                <a:cs typeface="Tahoma"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4400" b="1" i="0" u="none" strike="noStrike" kern="0" cap="none" spc="0" normalizeH="0" baseline="0" noProof="0">
              <a:ln>
                <a:noFill/>
              </a:ln>
              <a:solidFill>
                <a:srgbClr val="FFFFFF"/>
              </a:solidFill>
              <a:effectLst/>
              <a:uLnTx/>
              <a:uFillTx/>
              <a:latin typeface="Arial" pitchFamily="34" charset="0"/>
              <a:ea typeface="ＭＳ Ｐゴシック" pitchFamily="34" charset="-128"/>
              <a:cs typeface="Tahoma" pitchFamily="34" charset="0"/>
            </a:endParaRPr>
          </a:p>
        </p:txBody>
      </p:sp>
      <p:sp>
        <p:nvSpPr>
          <p:cNvPr id="2" name="Title 1"/>
          <p:cNvSpPr>
            <a:spLocks noGrp="1"/>
          </p:cNvSpPr>
          <p:nvPr>
            <p:ph type="title"/>
          </p:nvPr>
        </p:nvSpPr>
        <p:spPr>
          <a:xfrm>
            <a:off x="990304" y="38656"/>
            <a:ext cx="8077496" cy="800219"/>
          </a:xfrm>
        </p:spPr>
        <p:txBody>
          <a:bodyPr anchor="t" anchorCtr="0"/>
          <a:lstStyle/>
          <a:p>
            <a:pPr algn="ctr"/>
            <a:r>
              <a:rPr lang="en-GB" sz="3000" dirty="0">
                <a:solidFill>
                  <a:srgbClr val="1354BA"/>
                </a:solidFill>
              </a:rPr>
              <a:t>Progression-Free Survival Following </a:t>
            </a:r>
            <a:br>
              <a:rPr lang="en-GB" sz="3000" dirty="0">
                <a:solidFill>
                  <a:srgbClr val="1354BA"/>
                </a:solidFill>
              </a:rPr>
            </a:br>
            <a:r>
              <a:rPr lang="en-GB" sz="3000" dirty="0">
                <a:solidFill>
                  <a:srgbClr val="1354BA"/>
                </a:solidFill>
              </a:rPr>
              <a:t>RET</a:t>
            </a:r>
            <a:r>
              <a:rPr lang="en-GB" sz="3000" i="1" dirty="0">
                <a:solidFill>
                  <a:srgbClr val="1354BA"/>
                </a:solidFill>
              </a:rPr>
              <a:t> </a:t>
            </a:r>
            <a:r>
              <a:rPr lang="en-GB" sz="3000" dirty="0">
                <a:solidFill>
                  <a:srgbClr val="1354BA"/>
                </a:solidFill>
              </a:rPr>
              <a:t>Targeting with </a:t>
            </a:r>
            <a:r>
              <a:rPr lang="en-GB" sz="3000" dirty="0" err="1">
                <a:solidFill>
                  <a:srgbClr val="1354BA"/>
                </a:solidFill>
              </a:rPr>
              <a:t>Cabozantinib</a:t>
            </a:r>
            <a:endParaRPr lang="en-GB" sz="3000" dirty="0">
              <a:solidFill>
                <a:srgbClr val="1354BA"/>
              </a:solidFill>
            </a:endParaRPr>
          </a:p>
        </p:txBody>
      </p:sp>
      <p:sp>
        <p:nvSpPr>
          <p:cNvPr id="15" name="Rectangle 14"/>
          <p:cNvSpPr/>
          <p:nvPr/>
        </p:nvSpPr>
        <p:spPr bwMode="auto">
          <a:xfrm>
            <a:off x="2389799" y="2599869"/>
            <a:ext cx="1998586" cy="809123"/>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200" b="1" i="0" u="none" strike="noStrike" kern="0" cap="none" spc="0" normalizeH="0" baseline="0" noProof="0" dirty="0">
              <a:ln>
                <a:noFill/>
              </a:ln>
              <a:solidFill>
                <a:srgbClr val="000000"/>
              </a:solidFill>
              <a:effectLst/>
              <a:uLnTx/>
              <a:uFillTx/>
              <a:latin typeface="Calibri"/>
              <a:ea typeface="ＭＳ Ｐゴシック" charset="0"/>
              <a:cs typeface="Arial" charset="0"/>
            </a:endParaRPr>
          </a:p>
        </p:txBody>
      </p:sp>
      <p:sp>
        <p:nvSpPr>
          <p:cNvPr id="25" name="Rectangle 24"/>
          <p:cNvSpPr/>
          <p:nvPr/>
        </p:nvSpPr>
        <p:spPr bwMode="auto">
          <a:xfrm>
            <a:off x="334178" y="1941432"/>
            <a:ext cx="8428822" cy="736736"/>
          </a:xfrm>
          <a:prstGeom prst="rect">
            <a:avLst/>
          </a:prstGeom>
          <a:noFill/>
          <a:ln w="12700"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342900" marR="0" lvl="0" indent="-342900" algn="l" defTabSz="914400" rtl="0" eaLnBrk="1" fontAlgn="base" latinLnBrk="0" hangingPunct="1">
              <a:lnSpc>
                <a:spcPct val="100000"/>
              </a:lnSpc>
              <a:spcBef>
                <a:spcPct val="0"/>
              </a:spcBef>
              <a:spcAft>
                <a:spcPct val="0"/>
              </a:spcAft>
              <a:buClr>
                <a:srgbClr val="800000"/>
              </a:buClr>
              <a:buSzPct val="90000"/>
              <a:buFont typeface="Wingdings 3" panose="05040102010807070707" pitchFamily="18" charset="2"/>
              <a:buChar char="u"/>
              <a:tabLst/>
              <a:defRPr/>
            </a:pPr>
            <a:r>
              <a:rPr kumimoji="0" lang="en-US" sz="2400" b="1" i="0" u="none" strike="noStrike" kern="1200" cap="none" spc="0" normalizeH="0" baseline="0" noProof="0" dirty="0">
                <a:ln>
                  <a:noFill/>
                </a:ln>
                <a:solidFill>
                  <a:prstClr val="black"/>
                </a:solidFill>
                <a:effectLst/>
                <a:uLnTx/>
                <a:uFillTx/>
                <a:latin typeface="Calibri"/>
                <a:ea typeface="ＭＳ Ｐゴシック" charset="0"/>
                <a:cs typeface="Arial" charset="0"/>
              </a:rPr>
              <a:t>66% decrease </a:t>
            </a: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in disease burden (lungs and pleura) by RECIST after 4 and 12 weeks of cabozantinib treatment; patient </a:t>
            </a:r>
            <a:r>
              <a:rPr kumimoji="0" lang="en-US" sz="2400" b="1" i="0" u="none" strike="noStrike" kern="1200" cap="none" spc="0" normalizeH="0" baseline="0" noProof="0" dirty="0">
                <a:ln>
                  <a:noFill/>
                </a:ln>
                <a:solidFill>
                  <a:prstClr val="black"/>
                </a:solidFill>
                <a:effectLst/>
                <a:uLnTx/>
                <a:uFillTx/>
                <a:latin typeface="Calibri"/>
                <a:ea typeface="ＭＳ Ｐゴシック" charset="0"/>
                <a:cs typeface="Arial" charset="0"/>
              </a:rPr>
              <a:t>progression-free</a:t>
            </a: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 after 5 months </a:t>
            </a:r>
          </a:p>
        </p:txBody>
      </p:sp>
      <p:sp>
        <p:nvSpPr>
          <p:cNvPr id="24" name="TextBox 23"/>
          <p:cNvSpPr txBox="1"/>
          <p:nvPr/>
        </p:nvSpPr>
        <p:spPr>
          <a:xfrm>
            <a:off x="6489265" y="6427714"/>
            <a:ext cx="2581215" cy="338554"/>
          </a:xfrm>
          <a:prstGeom prst="rect">
            <a:avLst/>
          </a:prstGeom>
          <a:noFill/>
        </p:spPr>
        <p:txBody>
          <a:bodyPr wrap="square" rtlCol="0" anchor="t" anchorCtr="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CT: Computed tomography; </a:t>
            </a:r>
            <a:b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b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RECIST: Response Evaluation Criteria In Solid Tumors</a:t>
            </a:r>
          </a:p>
        </p:txBody>
      </p:sp>
      <p:grpSp>
        <p:nvGrpSpPr>
          <p:cNvPr id="7" name="Group 6"/>
          <p:cNvGrpSpPr/>
          <p:nvPr/>
        </p:nvGrpSpPr>
        <p:grpSpPr>
          <a:xfrm>
            <a:off x="1534827" y="3242234"/>
            <a:ext cx="5396898" cy="2136485"/>
            <a:chOff x="5049082" y="1828507"/>
            <a:chExt cx="3511921" cy="1202006"/>
          </a:xfrm>
        </p:grpSpPr>
        <p:grpSp>
          <p:nvGrpSpPr>
            <p:cNvPr id="16" name="Group 15"/>
            <p:cNvGrpSpPr/>
            <p:nvPr/>
          </p:nvGrpSpPr>
          <p:grpSpPr>
            <a:xfrm>
              <a:off x="5049082" y="1828507"/>
              <a:ext cx="3511921" cy="1202006"/>
              <a:chOff x="5049082" y="1828507"/>
              <a:chExt cx="3511921" cy="1202006"/>
            </a:xfrm>
          </p:grpSpPr>
          <p:sp>
            <p:nvSpPr>
              <p:cNvPr id="3" name="TextBox 2"/>
              <p:cNvSpPr txBox="1"/>
              <p:nvPr/>
            </p:nvSpPr>
            <p:spPr>
              <a:xfrm>
                <a:off x="5049082" y="1828507"/>
                <a:ext cx="3474720" cy="1202006"/>
              </a:xfrm>
              <a:prstGeom prst="rect">
                <a:avLst/>
              </a:prstGeom>
              <a:solidFill>
                <a:schemeClr val="bg2">
                  <a:lumMod val="25000"/>
                </a:schemeClr>
              </a:solidFill>
            </p:spPr>
            <p:txBody>
              <a:bodyPr wrap="square" rtlCol="0" anchor="t" anchorCtr="0">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ＭＳ Ｐゴシック" charset="0"/>
                  <a:cs typeface="Arial" charset="0"/>
                </a:endParaRPr>
              </a:p>
            </p:txBody>
          </p:sp>
          <p:pic>
            <p:nvPicPr>
              <p:cNvPr id="28" name="Picture 27"/>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r="7540"/>
              <a:stretch/>
            </p:blipFill>
            <p:spPr bwMode="auto">
              <a:xfrm>
                <a:off x="6160733" y="1967386"/>
                <a:ext cx="972120" cy="9242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28981" y="1967386"/>
                <a:ext cx="974086" cy="9242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7206633" y="1849430"/>
                <a:ext cx="1354370" cy="1160158"/>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a:ea typeface="ＭＳ Ｐゴシック" charset="0"/>
                    <a:cs typeface="Arial" charset="0"/>
                  </a:rPr>
                  <a:t>Chest CT at baseline (*) and week 4 of treatment (**); disappearance of  paramediastinal disease and reduction of  pleural-based nodularities</a:t>
                </a:r>
              </a:p>
            </p:txBody>
          </p:sp>
        </p:grpSp>
        <p:sp>
          <p:nvSpPr>
            <p:cNvPr id="68" name="TextBox 67"/>
            <p:cNvSpPr txBox="1">
              <a:spLocks/>
            </p:cNvSpPr>
            <p:nvPr/>
          </p:nvSpPr>
          <p:spPr>
            <a:xfrm>
              <a:off x="6123532" y="1944828"/>
              <a:ext cx="206020" cy="133799"/>
            </a:xfrm>
            <a:prstGeom prst="rect">
              <a:avLst/>
            </a:prstGeom>
            <a:solidFill>
              <a:schemeClr val="bg2">
                <a:lumMod val="25000"/>
              </a:schemeClr>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ＭＳ Ｐゴシック" charset="0"/>
                  <a:cs typeface="Arial" charset="0"/>
                </a:rPr>
                <a:t>**</a:t>
              </a:r>
            </a:p>
          </p:txBody>
        </p:sp>
        <p:sp>
          <p:nvSpPr>
            <p:cNvPr id="69" name="TextBox 68"/>
            <p:cNvSpPr txBox="1">
              <a:spLocks/>
            </p:cNvSpPr>
            <p:nvPr/>
          </p:nvSpPr>
          <p:spPr>
            <a:xfrm>
              <a:off x="5053219" y="1938154"/>
              <a:ext cx="179552" cy="140473"/>
            </a:xfrm>
            <a:prstGeom prst="rect">
              <a:avLst/>
            </a:prstGeom>
            <a:solidFill>
              <a:schemeClr val="bg2">
                <a:lumMod val="25000"/>
              </a:schemeClr>
            </a:solidFill>
          </p:spPr>
          <p:txBody>
            <a:bodyPr wrap="square" lIns="0" tIns="0" rIns="0" bIns="0" rtlCol="0" anchor="t"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ＭＳ Ｐゴシック" charset="0"/>
                  <a:cs typeface="Arial" charset="0"/>
                </a:rPr>
                <a:t>*</a:t>
              </a:r>
            </a:p>
          </p:txBody>
        </p:sp>
      </p:grpSp>
      <p:sp>
        <p:nvSpPr>
          <p:cNvPr id="14" name="TextBox 13"/>
          <p:cNvSpPr txBox="1"/>
          <p:nvPr/>
        </p:nvSpPr>
        <p:spPr>
          <a:xfrm>
            <a:off x="334178" y="5671027"/>
            <a:ext cx="8353425" cy="646331"/>
          </a:xfrm>
          <a:prstGeom prst="rect">
            <a:avLst/>
          </a:prstGeom>
          <a:solidFill>
            <a:srgbClr val="FFFF99"/>
          </a:solidFill>
          <a:scene3d>
            <a:camera prst="orthographicFront"/>
            <a:lightRig rig="threePt" dir="t"/>
          </a:scene3d>
          <a:sp3d>
            <a:bevelT/>
          </a:sp3d>
        </p:spPr>
        <p:txBody>
          <a:bodyPr wrap="square" rtlCol="0" anchor="t" anchorCtr="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ＭＳ Ｐゴシック" charset="0"/>
                <a:cs typeface="Arial" charset="0"/>
              </a:rPr>
              <a:t>NGS comprehensive genomic profiling </a:t>
            </a:r>
            <a:r>
              <a:rPr kumimoji="0" lang="en-GB" sz="1800" b="1" i="0" u="none" strike="noStrike" kern="1200" cap="none" spc="0" normalizeH="0" baseline="0" noProof="0" dirty="0">
                <a:ln>
                  <a:noFill/>
                </a:ln>
                <a:solidFill>
                  <a:prstClr val="black"/>
                </a:solidFill>
                <a:effectLst/>
                <a:uLnTx/>
                <a:uFillTx/>
                <a:latin typeface="Calibri"/>
                <a:ea typeface="ＭＳ Ｐゴシック" charset="0"/>
                <a:cs typeface="Arial" charset="0"/>
              </a:rPr>
              <a:t>revealed a novel </a:t>
            </a:r>
            <a:r>
              <a:rPr kumimoji="0" lang="en-GB" sz="1800" b="1" i="1" u="none" strike="noStrike" kern="1200" cap="none" spc="0" normalizeH="0" baseline="0" noProof="0" dirty="0">
                <a:ln>
                  <a:noFill/>
                </a:ln>
                <a:solidFill>
                  <a:prstClr val="black"/>
                </a:solidFill>
                <a:effectLst/>
                <a:uLnTx/>
                <a:uFillTx/>
                <a:latin typeface="Calibri"/>
                <a:ea typeface="ＭＳ Ｐゴシック" charset="0"/>
                <a:cs typeface="Arial" charset="0"/>
              </a:rPr>
              <a:t>TRIM33-RET</a:t>
            </a:r>
            <a:r>
              <a:rPr kumimoji="0" lang="en-GB" sz="1800" b="1" i="0" u="none" strike="noStrike" kern="1200" cap="none" spc="0" normalizeH="0" baseline="0" noProof="0" dirty="0">
                <a:ln>
                  <a:noFill/>
                </a:ln>
                <a:solidFill>
                  <a:prstClr val="black"/>
                </a:solidFill>
                <a:effectLst/>
                <a:uLnTx/>
                <a:uFillTx/>
                <a:latin typeface="Calibri"/>
                <a:ea typeface="ＭＳ Ｐゴシック" charset="0"/>
                <a:cs typeface="Arial" charset="0"/>
              </a:rPr>
              <a:t> fusion. </a:t>
            </a:r>
            <a:br>
              <a:rPr kumimoji="0" lang="en-GB" sz="1800" b="1" i="0" u="none" strike="noStrike" kern="1200" cap="none" spc="0" normalizeH="0" baseline="0" noProof="0" dirty="0">
                <a:ln>
                  <a:noFill/>
                </a:ln>
                <a:solidFill>
                  <a:prstClr val="black"/>
                </a:solidFill>
                <a:effectLst/>
                <a:uLnTx/>
                <a:uFillTx/>
                <a:latin typeface="Calibri"/>
                <a:ea typeface="ＭＳ Ｐゴシック" charset="0"/>
                <a:cs typeface="Arial" charset="0"/>
              </a:rPr>
            </a:br>
            <a:r>
              <a:rPr kumimoji="0" lang="en-GB" sz="1800" b="1" i="0" u="none" strike="noStrike" kern="1200" cap="none" spc="0" normalizeH="0" baseline="0" noProof="0" dirty="0">
                <a:ln>
                  <a:noFill/>
                </a:ln>
                <a:solidFill>
                  <a:prstClr val="black"/>
                </a:solidFill>
                <a:effectLst/>
                <a:uLnTx/>
                <a:uFillTx/>
                <a:latin typeface="Calibri"/>
                <a:ea typeface="ＭＳ Ｐゴシック" charset="0"/>
                <a:cs typeface="Arial" charset="0"/>
              </a:rPr>
              <a:t>The patient exhibited a sustained response to subsequent RET</a:t>
            </a:r>
            <a:r>
              <a:rPr kumimoji="0" lang="en-GB" sz="1800" b="1" i="1" u="none" strike="noStrike" kern="1200" cap="none" spc="0" normalizeH="0" baseline="0" noProof="0" dirty="0">
                <a:ln>
                  <a:noFill/>
                </a:ln>
                <a:solidFill>
                  <a:prstClr val="black"/>
                </a:solidFill>
                <a:effectLst/>
                <a:uLnTx/>
                <a:uFillTx/>
                <a:latin typeface="Calibri"/>
                <a:ea typeface="ＭＳ Ｐゴシック" charset="0"/>
                <a:cs typeface="Arial" charset="0"/>
              </a:rPr>
              <a:t>-</a:t>
            </a:r>
            <a:r>
              <a:rPr kumimoji="0" lang="en-GB" sz="1800" b="1" i="0" u="none" strike="noStrike" kern="1200" cap="none" spc="0" normalizeH="0" baseline="0" noProof="0" dirty="0">
                <a:ln>
                  <a:noFill/>
                </a:ln>
                <a:solidFill>
                  <a:prstClr val="black"/>
                </a:solidFill>
                <a:effectLst/>
                <a:uLnTx/>
                <a:uFillTx/>
                <a:latin typeface="Calibri"/>
                <a:ea typeface="ＭＳ Ｐゴシック" charset="0"/>
                <a:cs typeface="Arial" charset="0"/>
              </a:rPr>
              <a:t>targeted therapy</a:t>
            </a:r>
          </a:p>
        </p:txBody>
      </p:sp>
      <p:sp>
        <p:nvSpPr>
          <p:cNvPr id="81" name="TextBox 80"/>
          <p:cNvSpPr txBox="1"/>
          <p:nvPr/>
        </p:nvSpPr>
        <p:spPr>
          <a:xfrm>
            <a:off x="173328" y="6390556"/>
            <a:ext cx="3863916" cy="338554"/>
          </a:xfrm>
          <a:prstGeom prst="rect">
            <a:avLst/>
          </a:prstGeom>
          <a:noFill/>
        </p:spPr>
        <p:txBody>
          <a:bodyPr wrap="square" rtlCol="0" anchor="t" anchorCtr="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Drilon, A., </a:t>
            </a:r>
            <a:r>
              <a:rPr kumimoji="0" lang="en-GB" sz="800" b="0" i="1" u="none" strike="noStrike" kern="1200" cap="none" spc="0" normalizeH="0" baseline="0" noProof="0" dirty="0">
                <a:ln>
                  <a:noFill/>
                </a:ln>
                <a:solidFill>
                  <a:srgbClr val="000000"/>
                </a:solidFill>
                <a:effectLst/>
                <a:uLnTx/>
                <a:uFillTx/>
                <a:latin typeface="Calibri"/>
                <a:ea typeface="ＭＳ Ｐゴシック" charset="0"/>
                <a:cs typeface="Arial" charset="0"/>
              </a:rPr>
              <a:t>et al. </a:t>
            </a: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(2013) Response to Cabozantinib in Patients with </a:t>
            </a:r>
            <a:r>
              <a:rPr kumimoji="0" lang="en-GB" sz="800" b="0" i="1" u="none" strike="noStrike" kern="1200" cap="none" spc="0" normalizeH="0" baseline="0" noProof="0" dirty="0">
                <a:ln>
                  <a:noFill/>
                </a:ln>
                <a:solidFill>
                  <a:srgbClr val="000000"/>
                </a:solidFill>
                <a:effectLst/>
                <a:uLnTx/>
                <a:uFillTx/>
                <a:latin typeface="Calibri"/>
                <a:ea typeface="ＭＳ Ｐゴシック" charset="0"/>
                <a:cs typeface="Arial" charset="0"/>
              </a:rPr>
              <a:t>RET</a:t>
            </a: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 Fusion-Positive Lung Adenocarcinomas. </a:t>
            </a:r>
            <a:r>
              <a:rPr kumimoji="0" lang="en-GB" sz="800" b="0" i="1" u="none" strike="noStrike" kern="1200" cap="none" spc="0" normalizeH="0" baseline="0" noProof="0" dirty="0">
                <a:ln>
                  <a:noFill/>
                </a:ln>
                <a:solidFill>
                  <a:srgbClr val="000000"/>
                </a:solidFill>
                <a:effectLst/>
                <a:uLnTx/>
                <a:uFillTx/>
                <a:latin typeface="Calibri"/>
                <a:ea typeface="ＭＳ Ｐゴシック" charset="0"/>
                <a:cs typeface="Arial" charset="0"/>
              </a:rPr>
              <a:t>Cancer Discovery </a:t>
            </a:r>
            <a:r>
              <a:rPr kumimoji="0" lang="en-GB" sz="800" b="0" i="0" u="none" strike="noStrike" kern="1200" cap="none" spc="0" normalizeH="0" baseline="0" noProof="0" dirty="0">
                <a:ln>
                  <a:noFill/>
                </a:ln>
                <a:solidFill>
                  <a:srgbClr val="000000"/>
                </a:solidFill>
                <a:effectLst/>
                <a:uLnTx/>
                <a:uFillTx/>
                <a:latin typeface="Calibri"/>
                <a:ea typeface="ＭＳ Ｐゴシック" charset="0"/>
                <a:cs typeface="Arial" charset="0"/>
              </a:rPr>
              <a:t>3(6):630-5.</a:t>
            </a:r>
          </a:p>
        </p:txBody>
      </p:sp>
      <p:sp>
        <p:nvSpPr>
          <p:cNvPr id="82" name="TextBox 81"/>
          <p:cNvSpPr txBox="1"/>
          <p:nvPr/>
        </p:nvSpPr>
        <p:spPr>
          <a:xfrm>
            <a:off x="1691524" y="1272503"/>
            <a:ext cx="5857950" cy="461665"/>
          </a:xfrm>
          <a:prstGeom prst="rect">
            <a:avLst/>
          </a:prstGeom>
          <a:solidFill>
            <a:schemeClr val="accent1">
              <a:lumMod val="60000"/>
              <a:lumOff val="40000"/>
            </a:schemeClr>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Arial" charset="0"/>
              </a:rPr>
              <a:t>Genomic Profiling and Subsequent Treatment</a:t>
            </a:r>
          </a:p>
        </p:txBody>
      </p:sp>
    </p:spTree>
    <p:extLst>
      <p:ext uri="{BB962C8B-B14F-4D97-AF65-F5344CB8AC3E}">
        <p14:creationId xmlns:p14="http://schemas.microsoft.com/office/powerpoint/2010/main" val="84289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8" name="Picture 5" descr="davidoff"/>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419850" y="4829175"/>
            <a:ext cx="2681288" cy="2011363"/>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49859" name="Picture 8" descr="C:\Users\Dora\AppData\Local\Microsoft\Windows\Temporary Internet Files\Content.Outlook\DSCK2DR1\לוגו רבין אנגלית.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19850" y="223838"/>
            <a:ext cx="2538413"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860" name="Picture 9" descr="logo davidoff - better"/>
          <p:cNvPicPr>
            <a:picLocks noChangeAspect="1" noChangeArrowheads="1"/>
          </p:cNvPicPr>
          <p:nvPr/>
        </p:nvPicPr>
        <p:blipFill>
          <a:blip r:embed="rId4" cstate="email">
            <a:extLst>
              <a:ext uri="{28A0092B-C50C-407E-A947-70E740481C1C}">
                <a14:useLocalDpi xmlns:a14="http://schemas.microsoft.com/office/drawing/2010/main" val="0"/>
              </a:ext>
            </a:extLst>
          </a:blip>
          <a:srcRect l="29536" t="18346" r="20930" b="26302"/>
          <a:stretch>
            <a:fillRect/>
          </a:stretch>
        </p:blipFill>
        <p:spPr bwMode="auto">
          <a:xfrm>
            <a:off x="2859088" y="223838"/>
            <a:ext cx="3338512"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9861" name="Picture 9" descr="C:\Users\Dora\AppData\Local\Microsoft\Windows\Temporary Internet Files\Content.Outlook\DSCK2DR1\כללית מעל באנגלית.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44463" y="260350"/>
            <a:ext cx="2497137"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כותרת משנה 1"/>
          <p:cNvSpPr>
            <a:spLocks noGrp="1"/>
          </p:cNvSpPr>
          <p:nvPr>
            <p:ph type="subTitle" idx="1"/>
          </p:nvPr>
        </p:nvSpPr>
        <p:spPr>
          <a:xfrm>
            <a:off x="833438" y="1289050"/>
            <a:ext cx="7562850" cy="1752600"/>
          </a:xfrm>
        </p:spPr>
        <p:txBody>
          <a:bodyPr/>
          <a:lstStyle/>
          <a:p>
            <a:pPr>
              <a:defRPr/>
            </a:pPr>
            <a:r>
              <a:rPr lang="en-US" sz="3600" b="1" i="1" dirty="0">
                <a:solidFill>
                  <a:srgbClr val="000000"/>
                </a:solidFill>
                <a:effectLst/>
              </a:rPr>
              <a:t>Practical issues with NGS – pitfalls in diagnosis, NGS report, disease management and new therapies</a:t>
            </a:r>
            <a:endParaRPr lang="he-IL" sz="3600" dirty="0">
              <a:solidFill>
                <a:srgbClr val="000000"/>
              </a:solidFill>
            </a:endParaRPr>
          </a:p>
        </p:txBody>
      </p:sp>
      <p:sp>
        <p:nvSpPr>
          <p:cNvPr id="4" name="Rectangle 3"/>
          <p:cNvSpPr/>
          <p:nvPr/>
        </p:nvSpPr>
        <p:spPr>
          <a:xfrm>
            <a:off x="268288" y="3517900"/>
            <a:ext cx="8128000" cy="3048000"/>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ＭＳ Ｐゴシック" charset="0"/>
                <a:cs typeface="Arial"/>
              </a:rPr>
              <a:t>Prof. Nir Peled MD PhD</a:t>
            </a:r>
            <a:br>
              <a:rPr kumimoji="0" lang="en-US" sz="1800" b="1" i="0" u="none" strike="noStrike" kern="0" cap="none" spc="0" normalizeH="0" baseline="0" noProof="0" dirty="0">
                <a:ln>
                  <a:noFill/>
                </a:ln>
                <a:solidFill>
                  <a:srgbClr val="000000"/>
                </a:solidFill>
                <a:effectLst/>
                <a:uLnTx/>
                <a:uFillTx/>
                <a:latin typeface="Arial"/>
                <a:ea typeface="ＭＳ Ｐゴシック" charset="0"/>
                <a:cs typeface="Arial"/>
              </a:rPr>
            </a:br>
            <a:r>
              <a:rPr kumimoji="0" lang="en-US" sz="1800" b="1" i="0" u="none" strike="noStrike" kern="0" cap="none" spc="0" normalizeH="0" baseline="0" noProof="0" dirty="0">
                <a:ln>
                  <a:noFill/>
                </a:ln>
                <a:solidFill>
                  <a:srgbClr val="000000"/>
                </a:solidFill>
                <a:effectLst/>
                <a:uLnTx/>
                <a:uFillTx/>
                <a:latin typeface="Arial"/>
                <a:ea typeface="ＭＳ Ｐゴシック" charset="0"/>
                <a:cs typeface="Arial"/>
              </a:rPr>
              <a:t>Head, Precision Cancer Center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ＭＳ Ｐゴシック" charset="0"/>
                <a:cs typeface="Arial"/>
              </a:rPr>
              <a:t>Head, Thoracic Cancer Unit, Davidoff Cancer Center</a:t>
            </a:r>
            <a:br>
              <a:rPr kumimoji="0" lang="en-US" sz="1800" b="1" i="0" u="none" strike="noStrike" kern="0" cap="none" spc="0" normalizeH="0" baseline="0" noProof="0" dirty="0">
                <a:ln>
                  <a:noFill/>
                </a:ln>
                <a:solidFill>
                  <a:srgbClr val="000000"/>
                </a:solidFill>
                <a:effectLst/>
                <a:uLnTx/>
                <a:uFillTx/>
                <a:latin typeface="Arial"/>
                <a:ea typeface="ＭＳ Ｐゴシック" charset="0"/>
                <a:cs typeface="Arial"/>
              </a:rPr>
            </a:br>
            <a:r>
              <a:rPr kumimoji="0" lang="en-US" sz="1800" b="1" i="0" u="none" strike="noStrike" kern="0" cap="none" spc="0" normalizeH="0" baseline="0" noProof="0" dirty="0">
                <a:ln>
                  <a:noFill/>
                </a:ln>
                <a:solidFill>
                  <a:srgbClr val="000000"/>
                </a:solidFill>
                <a:effectLst/>
                <a:uLnTx/>
                <a:uFillTx/>
                <a:latin typeface="Arial"/>
                <a:ea typeface="ＭＳ Ｐゴシック" charset="0"/>
                <a:cs typeface="Arial"/>
              </a:rPr>
              <a:t>Tel Aviv University, ISRAEL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rgbClr val="000000"/>
              </a:solidFill>
              <a:effectLst/>
              <a:uLnTx/>
              <a:uFillTx/>
              <a:latin typeface="Arial"/>
              <a:ea typeface="ＭＳ Ｐゴシック"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Arial"/>
                <a:ea typeface="ＭＳ Ｐゴシック" charset="0"/>
                <a:cs typeface="Arial"/>
              </a:rPr>
              <a:t>Head, Screening &amp; ED Committee; IASLC</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2400" b="1" i="0" u="none" strike="noStrike" kern="0" cap="none" spc="0" normalizeH="0" baseline="0" noProof="0" dirty="0">
                <a:ln>
                  <a:noFill/>
                </a:ln>
                <a:solidFill>
                  <a:srgbClr val="000000"/>
                </a:solidFill>
                <a:effectLst/>
                <a:uLnTx/>
                <a:uFillTx/>
                <a:latin typeface="Arial"/>
                <a:ea typeface="ＭＳ Ｐゴシック" charset="0"/>
                <a:cs typeface="Arial"/>
              </a:rPr>
            </a:br>
            <a:r>
              <a:rPr kumimoji="0" lang="en-US" sz="2000" b="1" i="0" u="none" strike="noStrike" kern="0" cap="none" spc="0" normalizeH="0" baseline="0" noProof="0" dirty="0">
                <a:ln>
                  <a:noFill/>
                </a:ln>
                <a:solidFill>
                  <a:srgbClr val="000000"/>
                </a:solidFill>
                <a:effectLst/>
                <a:uLnTx/>
                <a:uFillTx/>
                <a:latin typeface="Arial"/>
                <a:ea typeface="ＭＳ Ｐゴシック" charset="0"/>
                <a:cs typeface="Arial"/>
                <a:hlinkClick r:id="rId6"/>
              </a:rPr>
              <a:t>nirp@post.tau.ac.il</a:t>
            </a:r>
            <a:endParaRPr kumimoji="0" lang="en-US" sz="2000" b="1" i="0" u="none" strike="noStrike" kern="0" cap="none" spc="0" normalizeH="0" baseline="0" noProof="0" dirty="0">
              <a:ln>
                <a:noFill/>
              </a:ln>
              <a:solidFill>
                <a:srgbClr val="000000"/>
              </a:solidFill>
              <a:effectLst/>
              <a:uLnTx/>
              <a:uFillTx/>
              <a:latin typeface="Arial"/>
              <a:ea typeface="ＭＳ Ｐゴシック"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2400" b="1" i="0" u="none" strike="noStrike" kern="0" cap="none" spc="0" normalizeH="0" baseline="0" noProof="0" dirty="0">
                <a:ln>
                  <a:noFill/>
                </a:ln>
                <a:solidFill>
                  <a:srgbClr val="FFFF00"/>
                </a:solidFill>
                <a:effectLst/>
                <a:uLnTx/>
                <a:uFillTx/>
                <a:latin typeface="Arial"/>
                <a:ea typeface="ＭＳ Ｐゴシック" charset="0"/>
                <a:cs typeface="Arial"/>
              </a:rPr>
            </a:br>
            <a:endParaRPr kumimoji="0" lang="en-US" sz="14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ＭＳ Ｐゴシック" charset="0"/>
              <a:cs typeface="Arial" charset="0"/>
            </a:endParaRPr>
          </a:p>
        </p:txBody>
      </p:sp>
    </p:spTree>
    <p:extLst>
      <p:ext uri="{BB962C8B-B14F-4D97-AF65-F5344CB8AC3E}">
        <p14:creationId xmlns:p14="http://schemas.microsoft.com/office/powerpoint/2010/main" val="2751935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olo 1"/>
          <p:cNvSpPr>
            <a:spLocks noGrp="1"/>
          </p:cNvSpPr>
          <p:nvPr>
            <p:ph type="title"/>
          </p:nvPr>
        </p:nvSpPr>
        <p:spPr>
          <a:xfrm>
            <a:off x="71438" y="143668"/>
            <a:ext cx="9144000" cy="677863"/>
          </a:xfrm>
        </p:spPr>
        <p:txBody>
          <a:bodyPr/>
          <a:lstStyle/>
          <a:p>
            <a:pPr>
              <a:defRPr/>
            </a:pPr>
            <a:r>
              <a:rPr lang="it-IT" altLang="en-US" dirty="0">
                <a:solidFill>
                  <a:srgbClr val="00279F"/>
                </a:solidFill>
              </a:rPr>
              <a:t>Therapy for Metastatic NSCLC - 2016</a:t>
            </a:r>
          </a:p>
        </p:txBody>
      </p:sp>
      <p:sp>
        <p:nvSpPr>
          <p:cNvPr id="11" name="Rettangolo 3"/>
          <p:cNvSpPr>
            <a:spLocks noChangeArrowheads="1"/>
          </p:cNvSpPr>
          <p:nvPr/>
        </p:nvSpPr>
        <p:spPr bwMode="auto">
          <a:xfrm>
            <a:off x="1819275" y="1714500"/>
            <a:ext cx="5500688" cy="428625"/>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Stratification for </a:t>
            </a:r>
            <a:r>
              <a:rPr kumimoji="0" lang="en-US" altLang="en-US" sz="1600" b="1" i="1"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EGFR</a:t>
            </a:r>
            <a:r>
              <a:rPr kumimoji="0" lang="en-US"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 </a:t>
            </a:r>
            <a:r>
              <a:rPr kumimoji="0" lang="en-US" altLang="en-US" sz="1600" b="1" i="1"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ALK</a:t>
            </a:r>
            <a:r>
              <a:rPr kumimoji="0" lang="en-US"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 and histology </a:t>
            </a:r>
          </a:p>
        </p:txBody>
      </p:sp>
      <p:sp>
        <p:nvSpPr>
          <p:cNvPr id="12" name="Rettangolo 4"/>
          <p:cNvSpPr>
            <a:spLocks noChangeArrowheads="1"/>
          </p:cNvSpPr>
          <p:nvPr/>
        </p:nvSpPr>
        <p:spPr bwMode="auto">
          <a:xfrm>
            <a:off x="539750" y="3429000"/>
            <a:ext cx="1800225" cy="720725"/>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1"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EGFR</a:t>
            </a: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 Mut+</a:t>
            </a:r>
          </a:p>
        </p:txBody>
      </p:sp>
      <p:sp>
        <p:nvSpPr>
          <p:cNvPr id="13" name="Rettangolo 5"/>
          <p:cNvSpPr>
            <a:spLocks noChangeArrowheads="1"/>
          </p:cNvSpPr>
          <p:nvPr/>
        </p:nvSpPr>
        <p:spPr bwMode="auto">
          <a:xfrm>
            <a:off x="4716463" y="3429000"/>
            <a:ext cx="1800225" cy="720725"/>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1"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EGFR</a:t>
            </a: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 WT </a:t>
            </a:r>
            <a:b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b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non-squamous</a:t>
            </a:r>
          </a:p>
        </p:txBody>
      </p:sp>
      <p:sp>
        <p:nvSpPr>
          <p:cNvPr id="14" name="Rettangolo 6"/>
          <p:cNvSpPr>
            <a:spLocks noChangeArrowheads="1"/>
          </p:cNvSpPr>
          <p:nvPr/>
        </p:nvSpPr>
        <p:spPr bwMode="auto">
          <a:xfrm>
            <a:off x="6804025" y="3429000"/>
            <a:ext cx="1800225" cy="720725"/>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1"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EGFR</a:t>
            </a: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 WT squamous</a:t>
            </a:r>
          </a:p>
        </p:txBody>
      </p:sp>
      <p:sp>
        <p:nvSpPr>
          <p:cNvPr id="15" name="Rettangolo 7"/>
          <p:cNvSpPr>
            <a:spLocks noChangeArrowheads="1"/>
          </p:cNvSpPr>
          <p:nvPr/>
        </p:nvSpPr>
        <p:spPr bwMode="auto">
          <a:xfrm>
            <a:off x="539750" y="4995863"/>
            <a:ext cx="1800225" cy="720725"/>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EGFR TKI</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1+2 L</a:t>
            </a:r>
          </a:p>
        </p:txBody>
      </p:sp>
      <p:sp>
        <p:nvSpPr>
          <p:cNvPr id="16" name="Rettangolo 8"/>
          <p:cNvSpPr>
            <a:spLocks noChangeArrowheads="1"/>
          </p:cNvSpPr>
          <p:nvPr/>
        </p:nvSpPr>
        <p:spPr bwMode="auto">
          <a:xfrm>
            <a:off x="4643438" y="4995863"/>
            <a:ext cx="1944687" cy="1598612"/>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Platinum doublet + bevacizumab</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OR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platinum </a:t>
            </a:r>
            <a:b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b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 pemetrexed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 bevacizumab</a:t>
            </a:r>
          </a:p>
        </p:txBody>
      </p:sp>
      <p:sp>
        <p:nvSpPr>
          <p:cNvPr id="17" name="Rettangolo 9"/>
          <p:cNvSpPr>
            <a:spLocks noChangeArrowheads="1"/>
          </p:cNvSpPr>
          <p:nvPr/>
        </p:nvSpPr>
        <p:spPr bwMode="auto">
          <a:xfrm>
            <a:off x="6804025" y="4995863"/>
            <a:ext cx="1800225" cy="720725"/>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Platinum-based doublet</a:t>
            </a:r>
          </a:p>
        </p:txBody>
      </p:sp>
      <p:sp>
        <p:nvSpPr>
          <p:cNvPr id="18" name="Freccia in giù 12"/>
          <p:cNvSpPr>
            <a:spLocks noChangeArrowheads="1"/>
          </p:cNvSpPr>
          <p:nvPr/>
        </p:nvSpPr>
        <p:spPr bwMode="auto">
          <a:xfrm>
            <a:off x="3929063" y="2276475"/>
            <a:ext cx="1285875" cy="925513"/>
          </a:xfrm>
          <a:prstGeom prst="downArrow">
            <a:avLst>
              <a:gd name="adj1" fmla="val 50000"/>
              <a:gd name="adj2" fmla="val 50000"/>
            </a:avLst>
          </a:prstGeom>
          <a:solidFill>
            <a:schemeClr val="bg2"/>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32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endParaRPr>
          </a:p>
        </p:txBody>
      </p:sp>
      <p:cxnSp>
        <p:nvCxnSpPr>
          <p:cNvPr id="20" name="Connettore 1 14"/>
          <p:cNvCxnSpPr>
            <a:cxnSpLocks noChangeShapeType="1"/>
            <a:stCxn id="12" idx="2"/>
            <a:endCxn id="15" idx="0"/>
          </p:cNvCxnSpPr>
          <p:nvPr/>
        </p:nvCxnSpPr>
        <p:spPr bwMode="auto">
          <a:xfrm>
            <a:off x="1439863" y="4149725"/>
            <a:ext cx="0" cy="846138"/>
          </a:xfrm>
          <a:prstGeom prst="line">
            <a:avLst/>
          </a:prstGeom>
          <a:noFill/>
          <a:ln w="38100">
            <a:solidFill>
              <a:schemeClr val="bg2"/>
            </a:solidFill>
            <a:round/>
            <a:headEnd/>
            <a:tailEnd/>
          </a:ln>
          <a:scene3d>
            <a:camera prst="orthographicFront"/>
            <a:lightRig rig="threePt" dir="t"/>
          </a:scene3d>
          <a:sp3d>
            <a:bevelT/>
          </a:sp3d>
          <a:extLst>
            <a:ext uri="{909E8E84-426E-40DD-AFC4-6F175D3DCCD1}">
              <a14:hiddenFill xmlns:a14="http://schemas.microsoft.com/office/drawing/2010/main">
                <a:noFill/>
              </a14:hiddenFill>
            </a:ext>
          </a:extLst>
        </p:spPr>
      </p:cxnSp>
      <p:cxnSp>
        <p:nvCxnSpPr>
          <p:cNvPr id="21" name="Connettore 1 15"/>
          <p:cNvCxnSpPr>
            <a:cxnSpLocks noChangeShapeType="1"/>
            <a:stCxn id="13" idx="2"/>
            <a:endCxn id="16" idx="0"/>
          </p:cNvCxnSpPr>
          <p:nvPr/>
        </p:nvCxnSpPr>
        <p:spPr bwMode="auto">
          <a:xfrm>
            <a:off x="5616575" y="4149725"/>
            <a:ext cx="0" cy="846138"/>
          </a:xfrm>
          <a:prstGeom prst="line">
            <a:avLst/>
          </a:prstGeom>
          <a:noFill/>
          <a:ln w="38100">
            <a:solidFill>
              <a:schemeClr val="bg2"/>
            </a:solidFill>
            <a:round/>
            <a:headEnd/>
            <a:tailEnd/>
          </a:ln>
          <a:scene3d>
            <a:camera prst="orthographicFront"/>
            <a:lightRig rig="threePt" dir="t"/>
          </a:scene3d>
          <a:sp3d>
            <a:bevelT/>
          </a:sp3d>
          <a:extLst>
            <a:ext uri="{909E8E84-426E-40DD-AFC4-6F175D3DCCD1}">
              <a14:hiddenFill xmlns:a14="http://schemas.microsoft.com/office/drawing/2010/main">
                <a:noFill/>
              </a14:hiddenFill>
            </a:ext>
          </a:extLst>
        </p:spPr>
      </p:cxnSp>
      <p:cxnSp>
        <p:nvCxnSpPr>
          <p:cNvPr id="22" name="Connettore 1 16"/>
          <p:cNvCxnSpPr>
            <a:cxnSpLocks noChangeShapeType="1"/>
            <a:stCxn id="14" idx="2"/>
            <a:endCxn id="17" idx="0"/>
          </p:cNvCxnSpPr>
          <p:nvPr/>
        </p:nvCxnSpPr>
        <p:spPr bwMode="auto">
          <a:xfrm>
            <a:off x="7704138" y="4149725"/>
            <a:ext cx="0" cy="846138"/>
          </a:xfrm>
          <a:prstGeom prst="line">
            <a:avLst/>
          </a:prstGeom>
          <a:noFill/>
          <a:ln w="38100">
            <a:solidFill>
              <a:schemeClr val="bg2"/>
            </a:solidFill>
            <a:round/>
            <a:headEnd/>
            <a:tailEnd/>
          </a:ln>
          <a:scene3d>
            <a:camera prst="orthographicFront"/>
            <a:lightRig rig="threePt" dir="t"/>
          </a:scene3d>
          <a:sp3d>
            <a:bevelT/>
          </a:sp3d>
          <a:extLst>
            <a:ext uri="{909E8E84-426E-40DD-AFC4-6F175D3DCCD1}">
              <a14:hiddenFill xmlns:a14="http://schemas.microsoft.com/office/drawing/2010/main">
                <a:noFill/>
              </a14:hiddenFill>
            </a:ext>
          </a:extLst>
        </p:spPr>
      </p:cxnSp>
      <p:sp>
        <p:nvSpPr>
          <p:cNvPr id="23" name="Rettangolo 4"/>
          <p:cNvSpPr>
            <a:spLocks noChangeArrowheads="1"/>
          </p:cNvSpPr>
          <p:nvPr/>
        </p:nvSpPr>
        <p:spPr bwMode="auto">
          <a:xfrm>
            <a:off x="2627313" y="3429000"/>
            <a:ext cx="1800225" cy="720725"/>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1"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ALK</a:t>
            </a: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a:t>
            </a:r>
          </a:p>
        </p:txBody>
      </p:sp>
      <p:sp>
        <p:nvSpPr>
          <p:cNvPr id="24" name="Rettangolo 7"/>
          <p:cNvSpPr>
            <a:spLocks noChangeArrowheads="1"/>
          </p:cNvSpPr>
          <p:nvPr/>
        </p:nvSpPr>
        <p:spPr bwMode="auto">
          <a:xfrm>
            <a:off x="2627313" y="4995863"/>
            <a:ext cx="1800225" cy="720725"/>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ALK TKI</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1+2 L</a:t>
            </a:r>
          </a:p>
        </p:txBody>
      </p:sp>
      <p:cxnSp>
        <p:nvCxnSpPr>
          <p:cNvPr id="25" name="Connettore 1 14"/>
          <p:cNvCxnSpPr>
            <a:cxnSpLocks noChangeShapeType="1"/>
            <a:stCxn id="23" idx="2"/>
            <a:endCxn id="24" idx="0"/>
          </p:cNvCxnSpPr>
          <p:nvPr/>
        </p:nvCxnSpPr>
        <p:spPr bwMode="auto">
          <a:xfrm>
            <a:off x="3527425" y="4149725"/>
            <a:ext cx="0" cy="846138"/>
          </a:xfrm>
          <a:prstGeom prst="line">
            <a:avLst/>
          </a:prstGeom>
          <a:noFill/>
          <a:ln w="38100">
            <a:solidFill>
              <a:schemeClr val="bg2"/>
            </a:solidFill>
            <a:round/>
            <a:headEnd/>
            <a:tailEnd/>
          </a:ln>
          <a:scene3d>
            <a:camera prst="orthographicFront"/>
            <a:lightRig rig="threePt" dir="t"/>
          </a:scene3d>
          <a:sp3d>
            <a:bevelT/>
          </a:sp3d>
          <a:extLst>
            <a:ext uri="{909E8E84-426E-40DD-AFC4-6F175D3DCCD1}">
              <a14:hiddenFill xmlns:a14="http://schemas.microsoft.com/office/drawing/2010/main">
                <a:noFill/>
              </a14:hiddenFill>
            </a:ext>
          </a:extLst>
        </p:spPr>
      </p:cxnSp>
      <p:sp>
        <p:nvSpPr>
          <p:cNvPr id="26" name="Rettangolo 9"/>
          <p:cNvSpPr>
            <a:spLocks noChangeArrowheads="1"/>
          </p:cNvSpPr>
          <p:nvPr/>
        </p:nvSpPr>
        <p:spPr bwMode="auto">
          <a:xfrm>
            <a:off x="6804025" y="5795963"/>
            <a:ext cx="1800225" cy="720725"/>
          </a:xfrm>
          <a:prstGeom prst="rect">
            <a:avLst/>
          </a:prstGeom>
          <a:solidFill>
            <a:srgbClr val="000090"/>
          </a:solidFill>
          <a:ln w="9525">
            <a:solidFill>
              <a:schemeClr val="tx1"/>
            </a:solidFill>
            <a:round/>
            <a:headEnd/>
            <a:tailEnd/>
          </a:ln>
          <a:scene3d>
            <a:camera prst="orthographicFront"/>
            <a:lightRig rig="threePt" dir="t"/>
          </a:scene3d>
          <a:sp3d>
            <a:bevelT/>
          </a:sp3d>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t-IT" altLang="en-US" sz="1600" b="1" i="0" u="none" strike="noStrike" kern="1200" cap="none" spc="0" normalizeH="0" baseline="0" noProof="0">
                <a:ln>
                  <a:noFill/>
                </a:ln>
                <a:solidFill>
                  <a:srgbClr val="FFFFFF"/>
                </a:solidFill>
                <a:effectLst/>
                <a:uLnTx/>
                <a:uFillTx/>
                <a:latin typeface="+mj-lt"/>
                <a:ea typeface="MS PGothic" panose="020B0600070205080204" pitchFamily="34" charset="-128"/>
                <a:cs typeface="Arial" panose="020B0604020202020204" pitchFamily="34" charset="0"/>
              </a:rPr>
              <a:t>PD1 Blockade</a:t>
            </a:r>
          </a:p>
        </p:txBody>
      </p:sp>
    </p:spTree>
    <p:extLst>
      <p:ext uri="{BB962C8B-B14F-4D97-AF65-F5344CB8AC3E}">
        <p14:creationId xmlns:p14="http://schemas.microsoft.com/office/powerpoint/2010/main" val="3204833044"/>
      </p:ext>
    </p:extLst>
  </p:cSld>
  <p:clrMapOvr>
    <a:masterClrMapping/>
  </p:clrMapOvr>
</p:sld>
</file>

<file path=ppt/theme/_rels/theme27.xml.rels><?xml version="1.0" encoding="UTF-8" standalone="yes"?>
<Relationships xmlns="http://schemas.openxmlformats.org/package/2006/relationships"><Relationship Id="rId1" Type="http://schemas.openxmlformats.org/officeDocument/2006/relationships/image" Target="../media/image35.jpeg"/></Relationships>
</file>

<file path=ppt/theme/_rels/theme28.xml.rels><?xml version="1.0" encoding="UTF-8" standalone="yes"?>
<Relationships xmlns="http://schemas.openxmlformats.org/package/2006/relationships"><Relationship Id="rId1" Type="http://schemas.openxmlformats.org/officeDocument/2006/relationships/image" Target="../media/image35.jpeg"/></Relationships>
</file>

<file path=ppt/theme/theme1.xml><?xml version="1.0" encoding="utf-8"?>
<a:theme xmlns:a="http://schemas.openxmlformats.org/drawingml/2006/main" name="10_Default Design">
  <a:themeElements>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fontScheme name="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cap="flat" cmpd="sng" algn="ctr">
          <a:noFill/>
          <a:prstDash val="solid"/>
          <a:round/>
          <a:headEnd type="none" w="med" len="med"/>
          <a:tailEnd type="none" w="med" len="med"/>
        </a:ln>
        <a:effectLst/>
      </a:spPr>
      <a:bodyPr vert="horz" wrap="square" lIns="91440" tIns="45720" rIns="91440" bIns="45720" numCol="1" rtlCol="0" anchor="t" anchorCtr="0" compatLnSpc="1">
        <a:prstTxWarp prst="textNoShape">
          <a:avLst/>
        </a:prstTxWarp>
        <a:noAutofit/>
      </a:bodyPr>
      <a:lstStyle>
        <a:defPPr eaLnBrk="0" hangingPunct="0">
          <a:spcBef>
            <a:spcPct val="15000"/>
          </a:spcBef>
          <a:spcAft>
            <a:spcPct val="15000"/>
          </a:spcAft>
          <a:defRPr sz="1400" b="1">
            <a:ea typeface="ヒラギノ角ゴ Pro W3"/>
          </a:defRPr>
        </a:defPPr>
      </a:lstStyle>
    </a:spDef>
    <a:lnDef>
      <a:spPr bwMode="auto">
        <a:noFill/>
        <a:ln w="28575" cap="flat" cmpd="sng" algn="ctr">
          <a:solidFill>
            <a:schemeClr val="tx1"/>
          </a:solidFill>
          <a:prstDash val="solid"/>
          <a:round/>
          <a:headEnd type="none" w="med" len="med"/>
          <a:tailEnd type="arrow"/>
        </a:ln>
        <a:effectLst/>
      </a:spPr>
      <a:bodyPr/>
      <a:lstStyle/>
    </a:lnDef>
    <a:txDef>
      <a:spPr bwMode="auto">
        <a:noFill/>
        <a:ln w="9525">
          <a:noFill/>
          <a:miter lim="800000"/>
          <a:headEnd/>
          <a:tailEnd/>
        </a:ln>
        <a:effectLst/>
      </a:spPr>
      <a:bodyPr wrap="square" rtlCol="0">
        <a:spAutoFit/>
      </a:bodyPr>
      <a:lstStyle>
        <a:defPPr algn="ctr">
          <a:defRPr sz="1400" dirty="0" smtClean="0"/>
        </a:defPPr>
      </a:lstStyle>
    </a:txDef>
  </a:objectDefaults>
  <a:extraClrSchemeLst>
    <a:extraClrScheme>
      <a:clrScheme name="6_Default Desig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6_Default Desig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6_Default Design 8">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FC0128"/>
        </a:hlink>
        <a:folHlink>
          <a:srgbClr val="CECECE"/>
        </a:folHlink>
      </a:clrScheme>
      <a:clrMap bg1="dk2" tx1="lt1" bg2="dk1" tx2="lt2" accent1="accent1" accent2="accent2" accent3="accent3" accent4="accent4" accent5="accent5" accent6="accent6" hlink="hlink" folHlink="folHlink"/>
    </a:extraClrScheme>
    <a:extraClrScheme>
      <a:clrScheme name="6_Default Design 9">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0">
        <a:dk1>
          <a:srgbClr val="919191"/>
        </a:dk1>
        <a:lt1>
          <a:srgbClr val="FFFFFF"/>
        </a:lt1>
        <a:dk2>
          <a:srgbClr val="030374"/>
        </a:dk2>
        <a:lt2>
          <a:srgbClr val="EBE114"/>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1">
        <a:dk1>
          <a:srgbClr val="C18243"/>
        </a:dk1>
        <a:lt1>
          <a:srgbClr val="FFFFFF"/>
        </a:lt1>
        <a:dk2>
          <a:srgbClr val="030374"/>
        </a:dk2>
        <a:lt2>
          <a:srgbClr val="FF8F95"/>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2">
        <a:dk1>
          <a:srgbClr val="00FF00"/>
        </a:dk1>
        <a:lt1>
          <a:srgbClr val="FFFFFF"/>
        </a:lt1>
        <a:dk2>
          <a:srgbClr val="030374"/>
        </a:dk2>
        <a:lt2>
          <a:srgbClr val="537CFF"/>
        </a:lt2>
        <a:accent1>
          <a:srgbClr val="DDDDDD"/>
        </a:accent1>
        <a:accent2>
          <a:srgbClr val="28CAB7"/>
        </a:accent2>
        <a:accent3>
          <a:srgbClr val="AAAABC"/>
        </a:accent3>
        <a:accent4>
          <a:srgbClr val="DADADA"/>
        </a:accent4>
        <a:accent5>
          <a:srgbClr val="EBEBEB"/>
        </a:accent5>
        <a:accent6>
          <a:srgbClr val="23B7A6"/>
        </a:accent6>
        <a:hlink>
          <a:srgbClr val="B27BDF"/>
        </a:hlink>
        <a:folHlink>
          <a:srgbClr val="FFEA00"/>
        </a:folHlink>
      </a:clrScheme>
      <a:clrMap bg1="dk2" tx1="lt1" bg2="dk1" tx2="lt2" accent1="accent1" accent2="accent2" accent3="accent3" accent4="accent4" accent5="accent5" accent6="accent6" hlink="hlink" folHlink="folHlink"/>
    </a:extraClrScheme>
    <a:extraClrScheme>
      <a:clrScheme name="6_Default Design 13">
        <a:dk1>
          <a:srgbClr val="42B4E6"/>
        </a:dk1>
        <a:lt1>
          <a:srgbClr val="FFFFFF"/>
        </a:lt1>
        <a:dk2>
          <a:srgbClr val="030374"/>
        </a:dk2>
        <a:lt2>
          <a:srgbClr val="7ED7ED"/>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4">
        <a:dk1>
          <a:srgbClr val="EBAB00"/>
        </a:dk1>
        <a:lt1>
          <a:srgbClr val="FFFFFF"/>
        </a:lt1>
        <a:dk2>
          <a:srgbClr val="030374"/>
        </a:dk2>
        <a:lt2>
          <a:srgbClr val="FBCC79"/>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5_Background_White With the color scheme">
  <a:themeElements>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2_Background_White With the color sc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solidFill>
              <a:schemeClr val="bg1"/>
            </a:solidFill>
          </a:defRPr>
        </a:defPPr>
      </a:lstStyle>
    </a:txDef>
  </a:objectDefaults>
  <a:extraClrSchemeLst>
    <a:extraClrScheme>
      <a:clrScheme name="2_Background_White With the color sc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Background_White With the color sc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Background_White With the color sc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Background_White With the color sc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Background_White With the color sc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Background_White With the color sc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8">
        <a:dk1>
          <a:srgbClr val="000000"/>
        </a:dk1>
        <a:lt1>
          <a:srgbClr val="FFFFFF"/>
        </a:lt1>
        <a:dk2>
          <a:srgbClr val="44BEBE"/>
        </a:dk2>
        <a:lt2>
          <a:srgbClr val="008080"/>
        </a:lt2>
        <a:accent1>
          <a:srgbClr val="BFFC44"/>
        </a:accent1>
        <a:accent2>
          <a:srgbClr val="BCBCBC"/>
        </a:accent2>
        <a:accent3>
          <a:srgbClr val="FFFFFF"/>
        </a:accent3>
        <a:accent4>
          <a:srgbClr val="000000"/>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9">
        <a:dk1>
          <a:srgbClr val="008080"/>
        </a:dk1>
        <a:lt1>
          <a:srgbClr val="FFFFFF"/>
        </a:lt1>
        <a:dk2>
          <a:srgbClr val="000C28"/>
        </a:dk2>
        <a:lt2>
          <a:srgbClr val="44BEBE"/>
        </a:lt2>
        <a:accent1>
          <a:srgbClr val="BFFC44"/>
        </a:accent1>
        <a:accent2>
          <a:srgbClr val="BCBCBC"/>
        </a:accent2>
        <a:accent3>
          <a:srgbClr val="AAAAAC"/>
        </a:accent3>
        <a:accent4>
          <a:srgbClr val="DADADA"/>
        </a:accent4>
        <a:accent5>
          <a:srgbClr val="DCFDB0"/>
        </a:accent5>
        <a:accent6>
          <a:srgbClr val="AAAAAA"/>
        </a:accent6>
        <a:hlink>
          <a:srgbClr val="EBEBEB"/>
        </a:hlink>
        <a:folHlink>
          <a:srgbClr val="000C28"/>
        </a:folHlink>
      </a:clrScheme>
      <a:clrMap bg1="dk2" tx1="lt1" bg2="dk1" tx2="lt2" accent1="accent1" accent2="accent2" accent3="accent3" accent4="accent4" accent5="accent5" accent6="accent6" hlink="hlink" folHlink="folHlink"/>
    </a:extraClrScheme>
    <a:extraClrScheme>
      <a:clrScheme name="2_Background_White With the color scheme 10">
        <a:dk1>
          <a:srgbClr val="FFFFFF"/>
        </a:dk1>
        <a:lt1>
          <a:srgbClr val="FFFFFF"/>
        </a:lt1>
        <a:dk2>
          <a:srgbClr val="44BEBE"/>
        </a:dk2>
        <a:lt2>
          <a:srgbClr val="008080"/>
        </a:lt2>
        <a:accent1>
          <a:srgbClr val="BFFC44"/>
        </a:accent1>
        <a:accent2>
          <a:srgbClr val="BCBCBC"/>
        </a:accent2>
        <a:accent3>
          <a:srgbClr val="FFFFFF"/>
        </a:accent3>
        <a:accent4>
          <a:srgbClr val="DADADA"/>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11">
        <a:dk1>
          <a:srgbClr val="FF8100"/>
        </a:dk1>
        <a:lt1>
          <a:srgbClr val="FFFFFF"/>
        </a:lt1>
        <a:dk2>
          <a:srgbClr val="000066"/>
        </a:dk2>
        <a:lt2>
          <a:srgbClr val="FFFF00"/>
        </a:lt2>
        <a:accent1>
          <a:srgbClr val="2600D9"/>
        </a:accent1>
        <a:accent2>
          <a:srgbClr val="E18F00"/>
        </a:accent2>
        <a:accent3>
          <a:srgbClr val="AAAAB8"/>
        </a:accent3>
        <a:accent4>
          <a:srgbClr val="DADADA"/>
        </a:accent4>
        <a:accent5>
          <a:srgbClr val="ACAAE9"/>
        </a:accent5>
        <a:accent6>
          <a:srgbClr val="CC8100"/>
        </a:accent6>
        <a:hlink>
          <a:srgbClr val="2C9424"/>
        </a:hlink>
        <a:folHlink>
          <a:srgbClr val="FFCC00"/>
        </a:folHlink>
      </a:clrScheme>
      <a:clrMap bg1="dk2" tx1="lt1" bg2="dk1" tx2="lt2" accent1="accent1" accent2="accent2" accent3="accent3" accent4="accent4" accent5="accent5" accent6="accent6" hlink="hlink" folHlink="folHlink"/>
    </a:extraClrScheme>
    <a:extraClrScheme>
      <a:clrScheme name="2_Background_White With the color scheme 12">
        <a:dk1>
          <a:srgbClr val="FF8100"/>
        </a:dk1>
        <a:lt1>
          <a:srgbClr val="FFFFFF"/>
        </a:lt1>
        <a:dk2>
          <a:srgbClr val="000066"/>
        </a:dk2>
        <a:lt2>
          <a:srgbClr val="FFFF00"/>
        </a:lt2>
        <a:accent1>
          <a:srgbClr val="2600D9"/>
        </a:accent1>
        <a:accent2>
          <a:srgbClr val="FFCC00"/>
        </a:accent2>
        <a:accent3>
          <a:srgbClr val="AAAAB8"/>
        </a:accent3>
        <a:accent4>
          <a:srgbClr val="DADADA"/>
        </a:accent4>
        <a:accent5>
          <a:srgbClr val="ACAAE9"/>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3">
        <a:dk1>
          <a:srgbClr val="FF8100"/>
        </a:dk1>
        <a:lt1>
          <a:srgbClr val="FFFFFF"/>
        </a:lt1>
        <a:dk2>
          <a:srgbClr val="000066"/>
        </a:dk2>
        <a:lt2>
          <a:srgbClr val="FFFF00"/>
        </a:lt2>
        <a:accent1>
          <a:srgbClr val="00CCFF"/>
        </a:accent1>
        <a:accent2>
          <a:srgbClr val="FFCC00"/>
        </a:accent2>
        <a:accent3>
          <a:srgbClr val="AAAAB8"/>
        </a:accent3>
        <a:accent4>
          <a:srgbClr val="DADADA"/>
        </a:accent4>
        <a:accent5>
          <a:srgbClr val="AAE2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4">
        <a:dk1>
          <a:srgbClr val="FF8100"/>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5">
        <a:dk1>
          <a:srgbClr val="757575"/>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6">
        <a:dk1>
          <a:srgbClr val="FFFFFF"/>
        </a:dk1>
        <a:lt1>
          <a:srgbClr val="FFFFFF"/>
        </a:lt1>
        <a:dk2>
          <a:srgbClr val="FFFF00"/>
        </a:dk2>
        <a:lt2>
          <a:srgbClr val="757575"/>
        </a:lt2>
        <a:accent1>
          <a:srgbClr val="0066FF"/>
        </a:accent1>
        <a:accent2>
          <a:srgbClr val="FFCC00"/>
        </a:accent2>
        <a:accent3>
          <a:srgbClr val="FFFFFF"/>
        </a:accent3>
        <a:accent4>
          <a:srgbClr val="DADADA"/>
        </a:accent4>
        <a:accent5>
          <a:srgbClr val="AAB8FF"/>
        </a:accent5>
        <a:accent6>
          <a:srgbClr val="E7B900"/>
        </a:accent6>
        <a:hlink>
          <a:srgbClr val="2C9424"/>
        </a:hlink>
        <a:folHlink>
          <a:srgbClr val="FF99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1_Default Design">
  <a:themeElements>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fontScheme name="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cap="flat" cmpd="sng" algn="ctr">
          <a:noFill/>
          <a:prstDash val="solid"/>
          <a:round/>
          <a:headEnd type="none" w="med" len="med"/>
          <a:tailEnd type="none" w="med" len="med"/>
        </a:ln>
        <a:effectLst/>
      </a:spPr>
      <a:bodyPr vert="horz" wrap="square" lIns="91440" tIns="45720" rIns="91440" bIns="45720" numCol="1" rtlCol="0" anchor="t" anchorCtr="0" compatLnSpc="1">
        <a:prstTxWarp prst="textNoShape">
          <a:avLst/>
        </a:prstTxWarp>
        <a:noAutofit/>
      </a:bodyPr>
      <a:lstStyle>
        <a:defPPr eaLnBrk="0" hangingPunct="0">
          <a:spcBef>
            <a:spcPct val="15000"/>
          </a:spcBef>
          <a:spcAft>
            <a:spcPct val="15000"/>
          </a:spcAft>
          <a:defRPr sz="1400" b="1">
            <a:ea typeface="ヒラギノ角ゴ Pro W3"/>
          </a:defRPr>
        </a:defPPr>
      </a:lstStyle>
    </a:spDef>
    <a:lnDef>
      <a:spPr bwMode="auto">
        <a:noFill/>
        <a:ln w="28575" cap="flat" cmpd="sng" algn="ctr">
          <a:solidFill>
            <a:schemeClr val="tx1"/>
          </a:solidFill>
          <a:prstDash val="solid"/>
          <a:round/>
          <a:headEnd type="none" w="med" len="med"/>
          <a:tailEnd type="arrow"/>
        </a:ln>
        <a:effectLst/>
      </a:spPr>
      <a:bodyPr/>
      <a:lstStyle/>
    </a:lnDef>
    <a:txDef>
      <a:spPr bwMode="auto">
        <a:noFill/>
        <a:ln w="9525">
          <a:noFill/>
          <a:miter lim="800000"/>
          <a:headEnd/>
          <a:tailEnd/>
        </a:ln>
        <a:effectLst/>
      </a:spPr>
      <a:bodyPr wrap="square" rtlCol="0">
        <a:spAutoFit/>
      </a:bodyPr>
      <a:lstStyle>
        <a:defPPr algn="ctr">
          <a:defRPr sz="1400" dirty="0" smtClean="0"/>
        </a:defPPr>
      </a:lstStyle>
    </a:txDef>
  </a:objectDefaults>
  <a:extraClrSchemeLst>
    <a:extraClrScheme>
      <a:clrScheme name="6_Default Desig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6_Default Desig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6_Default Design 8">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FC0128"/>
        </a:hlink>
        <a:folHlink>
          <a:srgbClr val="CECECE"/>
        </a:folHlink>
      </a:clrScheme>
      <a:clrMap bg1="dk2" tx1="lt1" bg2="dk1" tx2="lt2" accent1="accent1" accent2="accent2" accent3="accent3" accent4="accent4" accent5="accent5" accent6="accent6" hlink="hlink" folHlink="folHlink"/>
    </a:extraClrScheme>
    <a:extraClrScheme>
      <a:clrScheme name="6_Default Design 9">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0">
        <a:dk1>
          <a:srgbClr val="919191"/>
        </a:dk1>
        <a:lt1>
          <a:srgbClr val="FFFFFF"/>
        </a:lt1>
        <a:dk2>
          <a:srgbClr val="030374"/>
        </a:dk2>
        <a:lt2>
          <a:srgbClr val="EBE114"/>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1">
        <a:dk1>
          <a:srgbClr val="C18243"/>
        </a:dk1>
        <a:lt1>
          <a:srgbClr val="FFFFFF"/>
        </a:lt1>
        <a:dk2>
          <a:srgbClr val="030374"/>
        </a:dk2>
        <a:lt2>
          <a:srgbClr val="FF8F95"/>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2">
        <a:dk1>
          <a:srgbClr val="00FF00"/>
        </a:dk1>
        <a:lt1>
          <a:srgbClr val="FFFFFF"/>
        </a:lt1>
        <a:dk2>
          <a:srgbClr val="030374"/>
        </a:dk2>
        <a:lt2>
          <a:srgbClr val="537CFF"/>
        </a:lt2>
        <a:accent1>
          <a:srgbClr val="DDDDDD"/>
        </a:accent1>
        <a:accent2>
          <a:srgbClr val="28CAB7"/>
        </a:accent2>
        <a:accent3>
          <a:srgbClr val="AAAABC"/>
        </a:accent3>
        <a:accent4>
          <a:srgbClr val="DADADA"/>
        </a:accent4>
        <a:accent5>
          <a:srgbClr val="EBEBEB"/>
        </a:accent5>
        <a:accent6>
          <a:srgbClr val="23B7A6"/>
        </a:accent6>
        <a:hlink>
          <a:srgbClr val="B27BDF"/>
        </a:hlink>
        <a:folHlink>
          <a:srgbClr val="FFEA00"/>
        </a:folHlink>
      </a:clrScheme>
      <a:clrMap bg1="dk2" tx1="lt1" bg2="dk1" tx2="lt2" accent1="accent1" accent2="accent2" accent3="accent3" accent4="accent4" accent5="accent5" accent6="accent6" hlink="hlink" folHlink="folHlink"/>
    </a:extraClrScheme>
    <a:extraClrScheme>
      <a:clrScheme name="6_Default Design 13">
        <a:dk1>
          <a:srgbClr val="42B4E6"/>
        </a:dk1>
        <a:lt1>
          <a:srgbClr val="FFFFFF"/>
        </a:lt1>
        <a:dk2>
          <a:srgbClr val="030374"/>
        </a:dk2>
        <a:lt2>
          <a:srgbClr val="7ED7ED"/>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4">
        <a:dk1>
          <a:srgbClr val="EBAB00"/>
        </a:dk1>
        <a:lt1>
          <a:srgbClr val="FFFFFF"/>
        </a:lt1>
        <a:dk2>
          <a:srgbClr val="030374"/>
        </a:dk2>
        <a:lt2>
          <a:srgbClr val="FBCC79"/>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Office Theme">
  <a:themeElements>
    <a:clrScheme name="Custom 7">
      <a:dk1>
        <a:srgbClr val="731448"/>
      </a:dk1>
      <a:lt1>
        <a:sysClr val="window" lastClr="FFFFFF"/>
      </a:lt1>
      <a:dk2>
        <a:srgbClr val="687806"/>
      </a:dk2>
      <a:lt2>
        <a:srgbClr val="FFC20E"/>
      </a:lt2>
      <a:accent1>
        <a:srgbClr val="C94027"/>
      </a:accent1>
      <a:accent2>
        <a:srgbClr val="E88A24"/>
      </a:accent2>
      <a:accent3>
        <a:srgbClr val="BDBC31"/>
      </a:accent3>
      <a:accent4>
        <a:srgbClr val="9A3668"/>
      </a:accent4>
      <a:accent5>
        <a:srgbClr val="18B4FF"/>
      </a:accent5>
      <a:accent6>
        <a:srgbClr val="FFDB2D"/>
      </a:accent6>
      <a:hlink>
        <a:srgbClr val="9A3668"/>
      </a:hlink>
      <a:folHlink>
        <a:srgbClr val="C94027"/>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B4FF"/>
        </a:solidFill>
        <a:ln>
          <a:solidFill>
            <a:srgbClr val="18B4FF"/>
          </a:solidFill>
        </a:ln>
        <a:effectLst/>
      </a:spPr>
      <a:bodyPr anchor="ctr"/>
      <a:lstStyle>
        <a:defPPr algn="ctr">
          <a:defRPr>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3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3_Roche 1">
        <a:dk1>
          <a:srgbClr val="FF7F00"/>
        </a:dk1>
        <a:lt1>
          <a:srgbClr val="FFFFFF"/>
        </a:lt1>
        <a:dk2>
          <a:srgbClr val="0028A0"/>
        </a:dk2>
        <a:lt2>
          <a:srgbClr val="969696"/>
        </a:lt2>
        <a:accent1>
          <a:srgbClr val="FF7F00"/>
        </a:accent1>
        <a:accent2>
          <a:srgbClr val="800080"/>
        </a:accent2>
        <a:accent3>
          <a:srgbClr val="AAACCD"/>
        </a:accent3>
        <a:accent4>
          <a:srgbClr val="DADADA"/>
        </a:accent4>
        <a:accent5>
          <a:srgbClr val="FFC0AA"/>
        </a:accent5>
        <a:accent6>
          <a:srgbClr val="730073"/>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3_Roche 2">
        <a:dk1>
          <a:srgbClr val="000000"/>
        </a:dk1>
        <a:lt1>
          <a:srgbClr val="FFFFFF"/>
        </a:lt1>
        <a:dk2>
          <a:srgbClr val="969696"/>
        </a:dk2>
        <a:lt2>
          <a:srgbClr val="FF7F00"/>
        </a:lt2>
        <a:accent1>
          <a:srgbClr val="FF7F00"/>
        </a:accent1>
        <a:accent2>
          <a:srgbClr val="800080"/>
        </a:accent2>
        <a:accent3>
          <a:srgbClr val="FFFFFF"/>
        </a:accent3>
        <a:accent4>
          <a:srgbClr val="000000"/>
        </a:accent4>
        <a:accent5>
          <a:srgbClr val="FFC0AA"/>
        </a:accent5>
        <a:accent6>
          <a:srgbClr val="730073"/>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3_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2_Roche 1">
        <a:dk1>
          <a:srgbClr val="FF7F00"/>
        </a:dk1>
        <a:lt1>
          <a:srgbClr val="FFFFFF"/>
        </a:lt1>
        <a:dk2>
          <a:srgbClr val="0028A0"/>
        </a:dk2>
        <a:lt2>
          <a:srgbClr val="969696"/>
        </a:lt2>
        <a:accent1>
          <a:srgbClr val="FF7F00"/>
        </a:accent1>
        <a:accent2>
          <a:srgbClr val="800080"/>
        </a:accent2>
        <a:accent3>
          <a:srgbClr val="AAACCD"/>
        </a:accent3>
        <a:accent4>
          <a:srgbClr val="DADADA"/>
        </a:accent4>
        <a:accent5>
          <a:srgbClr val="FFC0AA"/>
        </a:accent5>
        <a:accent6>
          <a:srgbClr val="730073"/>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2_Roche 2">
        <a:dk1>
          <a:srgbClr val="000000"/>
        </a:dk1>
        <a:lt1>
          <a:srgbClr val="FFFFFF"/>
        </a:lt1>
        <a:dk2>
          <a:srgbClr val="969696"/>
        </a:dk2>
        <a:lt2>
          <a:srgbClr val="FF7F00"/>
        </a:lt2>
        <a:accent1>
          <a:srgbClr val="FF7F00"/>
        </a:accent1>
        <a:accent2>
          <a:srgbClr val="800080"/>
        </a:accent2>
        <a:accent3>
          <a:srgbClr val="FFFFFF"/>
        </a:accent3>
        <a:accent4>
          <a:srgbClr val="000000"/>
        </a:accent4>
        <a:accent5>
          <a:srgbClr val="FFC0AA"/>
        </a:accent5>
        <a:accent6>
          <a:srgbClr val="730073"/>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2_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Default Design">
  <a:themeElements>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fontScheme name="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prstShdw prst="shdw17" dist="17961" dir="2700000">
            <a:schemeClr val="bg1">
              <a:gamma/>
              <a:shade val="60000"/>
              <a:invGamma/>
            </a:schemeClr>
          </a:prstShdw>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15000"/>
          </a:spcBef>
          <a:spcAft>
            <a:spcPct val="15000"/>
          </a:spcAft>
          <a:buClrTx/>
          <a:buSzTx/>
          <a:buFontTx/>
          <a:buNone/>
          <a:tabLst/>
          <a:defRPr kumimoji="0" lang="en-GB" sz="1400" b="1" i="0" u="none" strike="noStrike" cap="none" normalizeH="0" baseline="0" smtClean="0">
            <a:ln>
              <a:noFill/>
            </a:ln>
            <a:solidFill>
              <a:schemeClr val="tx1"/>
            </a:solidFill>
            <a:effectLst/>
            <a:latin typeface="Arial" pitchFamily="34" charset="0"/>
            <a:ea typeface="ヒラギノ角ゴ Pro W3"/>
            <a:cs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prstShdw prst="shdw17" dist="17961" dir="2700000">
            <a:schemeClr val="bg1">
              <a:gamma/>
              <a:shade val="60000"/>
              <a:invGamma/>
            </a:schemeClr>
          </a:prstShdw>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15000"/>
          </a:spcBef>
          <a:spcAft>
            <a:spcPct val="15000"/>
          </a:spcAft>
          <a:buClrTx/>
          <a:buSzTx/>
          <a:buFontTx/>
          <a:buNone/>
          <a:tabLst/>
          <a:defRPr kumimoji="0" lang="en-GB" sz="1400" b="1" i="0" u="none" strike="noStrike" cap="none" normalizeH="0" baseline="0" smtClean="0">
            <a:ln>
              <a:noFill/>
            </a:ln>
            <a:solidFill>
              <a:schemeClr val="tx1"/>
            </a:solidFill>
            <a:effectLst/>
            <a:latin typeface="Arial" pitchFamily="34" charset="0"/>
            <a:ea typeface="ヒラギノ角ゴ Pro W3"/>
            <a:cs typeface="Arial" pitchFamily="34" charset="0"/>
          </a:defRPr>
        </a:defPPr>
      </a:lstStyle>
    </a:lnDef>
  </a:objectDefaults>
  <a:extraClrSchemeLst>
    <a:extraClrScheme>
      <a:clrScheme name="6_Default Desig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6_Default Desig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6_Default Design 8">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FC0128"/>
        </a:hlink>
        <a:folHlink>
          <a:srgbClr val="CECECE"/>
        </a:folHlink>
      </a:clrScheme>
      <a:clrMap bg1="dk2" tx1="lt1" bg2="dk1" tx2="lt2" accent1="accent1" accent2="accent2" accent3="accent3" accent4="accent4" accent5="accent5" accent6="accent6" hlink="hlink" folHlink="folHlink"/>
    </a:extraClrScheme>
    <a:extraClrScheme>
      <a:clrScheme name="6_Default Design 9">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0">
        <a:dk1>
          <a:srgbClr val="919191"/>
        </a:dk1>
        <a:lt1>
          <a:srgbClr val="FFFFFF"/>
        </a:lt1>
        <a:dk2>
          <a:srgbClr val="030374"/>
        </a:dk2>
        <a:lt2>
          <a:srgbClr val="EBE114"/>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1">
        <a:dk1>
          <a:srgbClr val="C18243"/>
        </a:dk1>
        <a:lt1>
          <a:srgbClr val="FFFFFF"/>
        </a:lt1>
        <a:dk2>
          <a:srgbClr val="030374"/>
        </a:dk2>
        <a:lt2>
          <a:srgbClr val="FF8F95"/>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2">
        <a:dk1>
          <a:srgbClr val="00FF00"/>
        </a:dk1>
        <a:lt1>
          <a:srgbClr val="FFFFFF"/>
        </a:lt1>
        <a:dk2>
          <a:srgbClr val="030374"/>
        </a:dk2>
        <a:lt2>
          <a:srgbClr val="537CFF"/>
        </a:lt2>
        <a:accent1>
          <a:srgbClr val="DDDDDD"/>
        </a:accent1>
        <a:accent2>
          <a:srgbClr val="28CAB7"/>
        </a:accent2>
        <a:accent3>
          <a:srgbClr val="AAAABC"/>
        </a:accent3>
        <a:accent4>
          <a:srgbClr val="DADADA"/>
        </a:accent4>
        <a:accent5>
          <a:srgbClr val="EBEBEB"/>
        </a:accent5>
        <a:accent6>
          <a:srgbClr val="23B7A6"/>
        </a:accent6>
        <a:hlink>
          <a:srgbClr val="B27BDF"/>
        </a:hlink>
        <a:folHlink>
          <a:srgbClr val="FFEA00"/>
        </a:folHlink>
      </a:clrScheme>
      <a:clrMap bg1="dk2" tx1="lt1" bg2="dk1" tx2="lt2" accent1="accent1" accent2="accent2" accent3="accent3" accent4="accent4" accent5="accent5" accent6="accent6" hlink="hlink" folHlink="folHlink"/>
    </a:extraClrScheme>
    <a:extraClrScheme>
      <a:clrScheme name="6_Default Design 13">
        <a:dk1>
          <a:srgbClr val="42B4E6"/>
        </a:dk1>
        <a:lt1>
          <a:srgbClr val="FFFFFF"/>
        </a:lt1>
        <a:dk2>
          <a:srgbClr val="030374"/>
        </a:dk2>
        <a:lt2>
          <a:srgbClr val="7ED7ED"/>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4">
        <a:dk1>
          <a:srgbClr val="EBAB00"/>
        </a:dk1>
        <a:lt1>
          <a:srgbClr val="FFFFFF"/>
        </a:lt1>
        <a:dk2>
          <a:srgbClr val="030374"/>
        </a:dk2>
        <a:lt2>
          <a:srgbClr val="FBCC79"/>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_EMCTO09">
  <a:themeElements>
    <a:clrScheme name="EMCTO0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MCTO09">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MCTO0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MCTO0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MCTO0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MCTO0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MCTO0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MCTO0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MCTO09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MCTO0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MCTO0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MCTO0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MCTO0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MCTO0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_Office Theme">
  <a:themeElements>
    <a:clrScheme name="Custom 7">
      <a:dk1>
        <a:srgbClr val="731448"/>
      </a:dk1>
      <a:lt1>
        <a:sysClr val="window" lastClr="FFFFFF"/>
      </a:lt1>
      <a:dk2>
        <a:srgbClr val="687806"/>
      </a:dk2>
      <a:lt2>
        <a:srgbClr val="FFC20E"/>
      </a:lt2>
      <a:accent1>
        <a:srgbClr val="C94027"/>
      </a:accent1>
      <a:accent2>
        <a:srgbClr val="E88A24"/>
      </a:accent2>
      <a:accent3>
        <a:srgbClr val="BDBC31"/>
      </a:accent3>
      <a:accent4>
        <a:srgbClr val="9A3668"/>
      </a:accent4>
      <a:accent5>
        <a:srgbClr val="18B4FF"/>
      </a:accent5>
      <a:accent6>
        <a:srgbClr val="FFDB2D"/>
      </a:accent6>
      <a:hlink>
        <a:srgbClr val="9A3668"/>
      </a:hlink>
      <a:folHlink>
        <a:srgbClr val="C94027"/>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B4FF"/>
        </a:solidFill>
        <a:ln>
          <a:solidFill>
            <a:srgbClr val="18B4FF"/>
          </a:solidFill>
        </a:ln>
        <a:effectLst/>
      </a:spPr>
      <a:bodyPr anchor="ctr"/>
      <a:lstStyle>
        <a:defPPr algn="ctr">
          <a:defRPr>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8.xml><?xml version="1.0" encoding="utf-8"?>
<a:theme xmlns:a="http://schemas.openxmlformats.org/drawingml/2006/main" name="15_Default Design">
  <a:themeElements>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fontScheme name="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9525" cap="flat" cmpd="sng" algn="ctr">
          <a:noFill/>
          <a:prstDash val="solid"/>
          <a:round/>
          <a:headEnd type="none" w="med" len="med"/>
          <a:tailEnd type="none" w="med" len="med"/>
        </a:ln>
        <a:effectLst/>
      </a:spPr>
      <a:bodyPr vert="horz" wrap="square" lIns="91440" tIns="45720" rIns="91440" bIns="45720" numCol="1" rtlCol="0" anchor="t" anchorCtr="0" compatLnSpc="1">
        <a:prstTxWarp prst="textNoShape">
          <a:avLst/>
        </a:prstTxWarp>
        <a:noAutofit/>
      </a:bodyPr>
      <a:lstStyle>
        <a:defPPr eaLnBrk="0" hangingPunct="0">
          <a:spcBef>
            <a:spcPct val="15000"/>
          </a:spcBef>
          <a:spcAft>
            <a:spcPct val="15000"/>
          </a:spcAft>
          <a:defRPr sz="1400" b="1">
            <a:ea typeface="ヒラギノ角ゴ Pro W3"/>
          </a:defRPr>
        </a:defPPr>
      </a:lstStyle>
    </a:spDef>
    <a:lnDef>
      <a:spPr bwMode="auto">
        <a:noFill/>
        <a:ln w="28575" cap="flat" cmpd="sng" algn="ctr">
          <a:solidFill>
            <a:schemeClr val="tx1"/>
          </a:solidFill>
          <a:prstDash val="solid"/>
          <a:round/>
          <a:headEnd type="none" w="med" len="med"/>
          <a:tailEnd type="arrow"/>
        </a:ln>
        <a:effectLst/>
      </a:spPr>
      <a:bodyPr/>
      <a:lstStyle/>
    </a:lnDef>
    <a:txDef>
      <a:spPr bwMode="auto">
        <a:noFill/>
        <a:ln w="9525">
          <a:noFill/>
          <a:miter lim="800000"/>
          <a:headEnd/>
          <a:tailEnd/>
        </a:ln>
        <a:effectLst/>
      </a:spPr>
      <a:bodyPr wrap="square" rtlCol="0">
        <a:spAutoFit/>
      </a:bodyPr>
      <a:lstStyle>
        <a:defPPr algn="ctr">
          <a:defRPr sz="1400" dirty="0" smtClean="0"/>
        </a:defPPr>
      </a:lstStyle>
    </a:txDef>
  </a:objectDefaults>
  <a:extraClrSchemeLst>
    <a:extraClrScheme>
      <a:clrScheme name="6_Default Desig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6_Default Desig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6_Default Design 8">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FC0128"/>
        </a:hlink>
        <a:folHlink>
          <a:srgbClr val="CECECE"/>
        </a:folHlink>
      </a:clrScheme>
      <a:clrMap bg1="dk2" tx1="lt1" bg2="dk1" tx2="lt2" accent1="accent1" accent2="accent2" accent3="accent3" accent4="accent4" accent5="accent5" accent6="accent6" hlink="hlink" folHlink="folHlink"/>
    </a:extraClrScheme>
    <a:extraClrScheme>
      <a:clrScheme name="6_Default Design 9">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0">
        <a:dk1>
          <a:srgbClr val="919191"/>
        </a:dk1>
        <a:lt1>
          <a:srgbClr val="FFFFFF"/>
        </a:lt1>
        <a:dk2>
          <a:srgbClr val="030374"/>
        </a:dk2>
        <a:lt2>
          <a:srgbClr val="EBE114"/>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1">
        <a:dk1>
          <a:srgbClr val="C18243"/>
        </a:dk1>
        <a:lt1>
          <a:srgbClr val="FFFFFF"/>
        </a:lt1>
        <a:dk2>
          <a:srgbClr val="030374"/>
        </a:dk2>
        <a:lt2>
          <a:srgbClr val="FF8F95"/>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2">
        <a:dk1>
          <a:srgbClr val="00FF00"/>
        </a:dk1>
        <a:lt1>
          <a:srgbClr val="FFFFFF"/>
        </a:lt1>
        <a:dk2>
          <a:srgbClr val="030374"/>
        </a:dk2>
        <a:lt2>
          <a:srgbClr val="537CFF"/>
        </a:lt2>
        <a:accent1>
          <a:srgbClr val="DDDDDD"/>
        </a:accent1>
        <a:accent2>
          <a:srgbClr val="28CAB7"/>
        </a:accent2>
        <a:accent3>
          <a:srgbClr val="AAAABC"/>
        </a:accent3>
        <a:accent4>
          <a:srgbClr val="DADADA"/>
        </a:accent4>
        <a:accent5>
          <a:srgbClr val="EBEBEB"/>
        </a:accent5>
        <a:accent6>
          <a:srgbClr val="23B7A6"/>
        </a:accent6>
        <a:hlink>
          <a:srgbClr val="B27BDF"/>
        </a:hlink>
        <a:folHlink>
          <a:srgbClr val="FFEA00"/>
        </a:folHlink>
      </a:clrScheme>
      <a:clrMap bg1="dk2" tx1="lt1" bg2="dk1" tx2="lt2" accent1="accent1" accent2="accent2" accent3="accent3" accent4="accent4" accent5="accent5" accent6="accent6" hlink="hlink" folHlink="folHlink"/>
    </a:extraClrScheme>
    <a:extraClrScheme>
      <a:clrScheme name="6_Default Design 13">
        <a:dk1>
          <a:srgbClr val="42B4E6"/>
        </a:dk1>
        <a:lt1>
          <a:srgbClr val="FFFFFF"/>
        </a:lt1>
        <a:dk2>
          <a:srgbClr val="030374"/>
        </a:dk2>
        <a:lt2>
          <a:srgbClr val="7ED7ED"/>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4">
        <a:dk1>
          <a:srgbClr val="EBAB00"/>
        </a:dk1>
        <a:lt1>
          <a:srgbClr val="FFFFFF"/>
        </a:lt1>
        <a:dk2>
          <a:srgbClr val="030374"/>
        </a:dk2>
        <a:lt2>
          <a:srgbClr val="FBCC79"/>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4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2_Roche 1">
        <a:dk1>
          <a:srgbClr val="FF7F00"/>
        </a:dk1>
        <a:lt1>
          <a:srgbClr val="FFFFFF"/>
        </a:lt1>
        <a:dk2>
          <a:srgbClr val="0028A0"/>
        </a:dk2>
        <a:lt2>
          <a:srgbClr val="969696"/>
        </a:lt2>
        <a:accent1>
          <a:srgbClr val="FF7F00"/>
        </a:accent1>
        <a:accent2>
          <a:srgbClr val="800080"/>
        </a:accent2>
        <a:accent3>
          <a:srgbClr val="AAACCD"/>
        </a:accent3>
        <a:accent4>
          <a:srgbClr val="DADADA"/>
        </a:accent4>
        <a:accent5>
          <a:srgbClr val="FFC0AA"/>
        </a:accent5>
        <a:accent6>
          <a:srgbClr val="730073"/>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2_Roche 2">
        <a:dk1>
          <a:srgbClr val="000000"/>
        </a:dk1>
        <a:lt1>
          <a:srgbClr val="FFFFFF"/>
        </a:lt1>
        <a:dk2>
          <a:srgbClr val="969696"/>
        </a:dk2>
        <a:lt2>
          <a:srgbClr val="FF7F00"/>
        </a:lt2>
        <a:accent1>
          <a:srgbClr val="FF7F00"/>
        </a:accent1>
        <a:accent2>
          <a:srgbClr val="800080"/>
        </a:accent2>
        <a:accent3>
          <a:srgbClr val="FFFFFF"/>
        </a:accent3>
        <a:accent4>
          <a:srgbClr val="000000"/>
        </a:accent4>
        <a:accent5>
          <a:srgbClr val="FFC0AA"/>
        </a:accent5>
        <a:accent6>
          <a:srgbClr val="730073"/>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2_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Background_White With the color scheme">
  <a:themeElements>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2_Background_White With the color sc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solidFill>
              <a:schemeClr val="bg1"/>
            </a:solidFill>
          </a:defRPr>
        </a:defPPr>
      </a:lstStyle>
    </a:txDef>
  </a:objectDefaults>
  <a:extraClrSchemeLst>
    <a:extraClrScheme>
      <a:clrScheme name="2_Background_White With the color sc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Background_White With the color sc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Background_White With the color sc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Background_White With the color sc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Background_White With the color sc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Background_White With the color sc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8">
        <a:dk1>
          <a:srgbClr val="000000"/>
        </a:dk1>
        <a:lt1>
          <a:srgbClr val="FFFFFF"/>
        </a:lt1>
        <a:dk2>
          <a:srgbClr val="44BEBE"/>
        </a:dk2>
        <a:lt2>
          <a:srgbClr val="008080"/>
        </a:lt2>
        <a:accent1>
          <a:srgbClr val="BFFC44"/>
        </a:accent1>
        <a:accent2>
          <a:srgbClr val="BCBCBC"/>
        </a:accent2>
        <a:accent3>
          <a:srgbClr val="FFFFFF"/>
        </a:accent3>
        <a:accent4>
          <a:srgbClr val="000000"/>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9">
        <a:dk1>
          <a:srgbClr val="008080"/>
        </a:dk1>
        <a:lt1>
          <a:srgbClr val="FFFFFF"/>
        </a:lt1>
        <a:dk2>
          <a:srgbClr val="000C28"/>
        </a:dk2>
        <a:lt2>
          <a:srgbClr val="44BEBE"/>
        </a:lt2>
        <a:accent1>
          <a:srgbClr val="BFFC44"/>
        </a:accent1>
        <a:accent2>
          <a:srgbClr val="BCBCBC"/>
        </a:accent2>
        <a:accent3>
          <a:srgbClr val="AAAAAC"/>
        </a:accent3>
        <a:accent4>
          <a:srgbClr val="DADADA"/>
        </a:accent4>
        <a:accent5>
          <a:srgbClr val="DCFDB0"/>
        </a:accent5>
        <a:accent6>
          <a:srgbClr val="AAAAAA"/>
        </a:accent6>
        <a:hlink>
          <a:srgbClr val="EBEBEB"/>
        </a:hlink>
        <a:folHlink>
          <a:srgbClr val="000C28"/>
        </a:folHlink>
      </a:clrScheme>
      <a:clrMap bg1="dk2" tx1="lt1" bg2="dk1" tx2="lt2" accent1="accent1" accent2="accent2" accent3="accent3" accent4="accent4" accent5="accent5" accent6="accent6" hlink="hlink" folHlink="folHlink"/>
    </a:extraClrScheme>
    <a:extraClrScheme>
      <a:clrScheme name="2_Background_White With the color scheme 10">
        <a:dk1>
          <a:srgbClr val="FFFFFF"/>
        </a:dk1>
        <a:lt1>
          <a:srgbClr val="FFFFFF"/>
        </a:lt1>
        <a:dk2>
          <a:srgbClr val="44BEBE"/>
        </a:dk2>
        <a:lt2>
          <a:srgbClr val="008080"/>
        </a:lt2>
        <a:accent1>
          <a:srgbClr val="BFFC44"/>
        </a:accent1>
        <a:accent2>
          <a:srgbClr val="BCBCBC"/>
        </a:accent2>
        <a:accent3>
          <a:srgbClr val="FFFFFF"/>
        </a:accent3>
        <a:accent4>
          <a:srgbClr val="DADADA"/>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11">
        <a:dk1>
          <a:srgbClr val="FF8100"/>
        </a:dk1>
        <a:lt1>
          <a:srgbClr val="FFFFFF"/>
        </a:lt1>
        <a:dk2>
          <a:srgbClr val="000066"/>
        </a:dk2>
        <a:lt2>
          <a:srgbClr val="FFFF00"/>
        </a:lt2>
        <a:accent1>
          <a:srgbClr val="2600D9"/>
        </a:accent1>
        <a:accent2>
          <a:srgbClr val="E18F00"/>
        </a:accent2>
        <a:accent3>
          <a:srgbClr val="AAAAB8"/>
        </a:accent3>
        <a:accent4>
          <a:srgbClr val="DADADA"/>
        </a:accent4>
        <a:accent5>
          <a:srgbClr val="ACAAE9"/>
        </a:accent5>
        <a:accent6>
          <a:srgbClr val="CC8100"/>
        </a:accent6>
        <a:hlink>
          <a:srgbClr val="2C9424"/>
        </a:hlink>
        <a:folHlink>
          <a:srgbClr val="FFCC00"/>
        </a:folHlink>
      </a:clrScheme>
      <a:clrMap bg1="dk2" tx1="lt1" bg2="dk1" tx2="lt2" accent1="accent1" accent2="accent2" accent3="accent3" accent4="accent4" accent5="accent5" accent6="accent6" hlink="hlink" folHlink="folHlink"/>
    </a:extraClrScheme>
    <a:extraClrScheme>
      <a:clrScheme name="2_Background_White With the color scheme 12">
        <a:dk1>
          <a:srgbClr val="FF8100"/>
        </a:dk1>
        <a:lt1>
          <a:srgbClr val="FFFFFF"/>
        </a:lt1>
        <a:dk2>
          <a:srgbClr val="000066"/>
        </a:dk2>
        <a:lt2>
          <a:srgbClr val="FFFF00"/>
        </a:lt2>
        <a:accent1>
          <a:srgbClr val="2600D9"/>
        </a:accent1>
        <a:accent2>
          <a:srgbClr val="FFCC00"/>
        </a:accent2>
        <a:accent3>
          <a:srgbClr val="AAAAB8"/>
        </a:accent3>
        <a:accent4>
          <a:srgbClr val="DADADA"/>
        </a:accent4>
        <a:accent5>
          <a:srgbClr val="ACAAE9"/>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3">
        <a:dk1>
          <a:srgbClr val="FF8100"/>
        </a:dk1>
        <a:lt1>
          <a:srgbClr val="FFFFFF"/>
        </a:lt1>
        <a:dk2>
          <a:srgbClr val="000066"/>
        </a:dk2>
        <a:lt2>
          <a:srgbClr val="FFFF00"/>
        </a:lt2>
        <a:accent1>
          <a:srgbClr val="00CCFF"/>
        </a:accent1>
        <a:accent2>
          <a:srgbClr val="FFCC00"/>
        </a:accent2>
        <a:accent3>
          <a:srgbClr val="AAAAB8"/>
        </a:accent3>
        <a:accent4>
          <a:srgbClr val="DADADA"/>
        </a:accent4>
        <a:accent5>
          <a:srgbClr val="AAE2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4">
        <a:dk1>
          <a:srgbClr val="FF8100"/>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5">
        <a:dk1>
          <a:srgbClr val="757575"/>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6">
        <a:dk1>
          <a:srgbClr val="FFFFFF"/>
        </a:dk1>
        <a:lt1>
          <a:srgbClr val="FFFFFF"/>
        </a:lt1>
        <a:dk2>
          <a:srgbClr val="FFFF00"/>
        </a:dk2>
        <a:lt2>
          <a:srgbClr val="757575"/>
        </a:lt2>
        <a:accent1>
          <a:srgbClr val="0066FF"/>
        </a:accent1>
        <a:accent2>
          <a:srgbClr val="FFCC00"/>
        </a:accent2>
        <a:accent3>
          <a:srgbClr val="FFFFFF"/>
        </a:accent3>
        <a:accent4>
          <a:srgbClr val="DADADA"/>
        </a:accent4>
        <a:accent5>
          <a:srgbClr val="AAB8FF"/>
        </a:accent5>
        <a:accent6>
          <a:srgbClr val="E7B900"/>
        </a:accent6>
        <a:hlink>
          <a:srgbClr val="2C9424"/>
        </a:hlink>
        <a:folHlink>
          <a:srgbClr val="FF99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5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2_Roche 1">
        <a:dk1>
          <a:srgbClr val="FF7F00"/>
        </a:dk1>
        <a:lt1>
          <a:srgbClr val="FFFFFF"/>
        </a:lt1>
        <a:dk2>
          <a:srgbClr val="0028A0"/>
        </a:dk2>
        <a:lt2>
          <a:srgbClr val="969696"/>
        </a:lt2>
        <a:accent1>
          <a:srgbClr val="FF7F00"/>
        </a:accent1>
        <a:accent2>
          <a:srgbClr val="800080"/>
        </a:accent2>
        <a:accent3>
          <a:srgbClr val="AAACCD"/>
        </a:accent3>
        <a:accent4>
          <a:srgbClr val="DADADA"/>
        </a:accent4>
        <a:accent5>
          <a:srgbClr val="FFC0AA"/>
        </a:accent5>
        <a:accent6>
          <a:srgbClr val="730073"/>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2_Roche 2">
        <a:dk1>
          <a:srgbClr val="000000"/>
        </a:dk1>
        <a:lt1>
          <a:srgbClr val="FFFFFF"/>
        </a:lt1>
        <a:dk2>
          <a:srgbClr val="969696"/>
        </a:dk2>
        <a:lt2>
          <a:srgbClr val="FF7F00"/>
        </a:lt2>
        <a:accent1>
          <a:srgbClr val="FF7F00"/>
        </a:accent1>
        <a:accent2>
          <a:srgbClr val="800080"/>
        </a:accent2>
        <a:accent3>
          <a:srgbClr val="FFFFFF"/>
        </a:accent3>
        <a:accent4>
          <a:srgbClr val="000000"/>
        </a:accent4>
        <a:accent5>
          <a:srgbClr val="FFC0AA"/>
        </a:accent5>
        <a:accent6>
          <a:srgbClr val="730073"/>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2_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6_Background_White With the color scheme">
  <a:themeElements>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2_Background_White With the color sc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solidFill>
              <a:schemeClr val="bg1"/>
            </a:solidFill>
          </a:defRPr>
        </a:defPPr>
      </a:lstStyle>
    </a:txDef>
  </a:objectDefaults>
  <a:extraClrSchemeLst>
    <a:extraClrScheme>
      <a:clrScheme name="2_Background_White With the color sc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Background_White With the color sc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Background_White With the color sc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Background_White With the color sc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Background_White With the color sc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Background_White With the color sc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8">
        <a:dk1>
          <a:srgbClr val="000000"/>
        </a:dk1>
        <a:lt1>
          <a:srgbClr val="FFFFFF"/>
        </a:lt1>
        <a:dk2>
          <a:srgbClr val="44BEBE"/>
        </a:dk2>
        <a:lt2>
          <a:srgbClr val="008080"/>
        </a:lt2>
        <a:accent1>
          <a:srgbClr val="BFFC44"/>
        </a:accent1>
        <a:accent2>
          <a:srgbClr val="BCBCBC"/>
        </a:accent2>
        <a:accent3>
          <a:srgbClr val="FFFFFF"/>
        </a:accent3>
        <a:accent4>
          <a:srgbClr val="000000"/>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9">
        <a:dk1>
          <a:srgbClr val="008080"/>
        </a:dk1>
        <a:lt1>
          <a:srgbClr val="FFFFFF"/>
        </a:lt1>
        <a:dk2>
          <a:srgbClr val="000C28"/>
        </a:dk2>
        <a:lt2>
          <a:srgbClr val="44BEBE"/>
        </a:lt2>
        <a:accent1>
          <a:srgbClr val="BFFC44"/>
        </a:accent1>
        <a:accent2>
          <a:srgbClr val="BCBCBC"/>
        </a:accent2>
        <a:accent3>
          <a:srgbClr val="AAAAAC"/>
        </a:accent3>
        <a:accent4>
          <a:srgbClr val="DADADA"/>
        </a:accent4>
        <a:accent5>
          <a:srgbClr val="DCFDB0"/>
        </a:accent5>
        <a:accent6>
          <a:srgbClr val="AAAAAA"/>
        </a:accent6>
        <a:hlink>
          <a:srgbClr val="EBEBEB"/>
        </a:hlink>
        <a:folHlink>
          <a:srgbClr val="000C28"/>
        </a:folHlink>
      </a:clrScheme>
      <a:clrMap bg1="dk2" tx1="lt1" bg2="dk1" tx2="lt2" accent1="accent1" accent2="accent2" accent3="accent3" accent4="accent4" accent5="accent5" accent6="accent6" hlink="hlink" folHlink="folHlink"/>
    </a:extraClrScheme>
    <a:extraClrScheme>
      <a:clrScheme name="2_Background_White With the color scheme 10">
        <a:dk1>
          <a:srgbClr val="FFFFFF"/>
        </a:dk1>
        <a:lt1>
          <a:srgbClr val="FFFFFF"/>
        </a:lt1>
        <a:dk2>
          <a:srgbClr val="44BEBE"/>
        </a:dk2>
        <a:lt2>
          <a:srgbClr val="008080"/>
        </a:lt2>
        <a:accent1>
          <a:srgbClr val="BFFC44"/>
        </a:accent1>
        <a:accent2>
          <a:srgbClr val="BCBCBC"/>
        </a:accent2>
        <a:accent3>
          <a:srgbClr val="FFFFFF"/>
        </a:accent3>
        <a:accent4>
          <a:srgbClr val="DADADA"/>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11">
        <a:dk1>
          <a:srgbClr val="FF8100"/>
        </a:dk1>
        <a:lt1>
          <a:srgbClr val="FFFFFF"/>
        </a:lt1>
        <a:dk2>
          <a:srgbClr val="000066"/>
        </a:dk2>
        <a:lt2>
          <a:srgbClr val="FFFF00"/>
        </a:lt2>
        <a:accent1>
          <a:srgbClr val="2600D9"/>
        </a:accent1>
        <a:accent2>
          <a:srgbClr val="E18F00"/>
        </a:accent2>
        <a:accent3>
          <a:srgbClr val="AAAAB8"/>
        </a:accent3>
        <a:accent4>
          <a:srgbClr val="DADADA"/>
        </a:accent4>
        <a:accent5>
          <a:srgbClr val="ACAAE9"/>
        </a:accent5>
        <a:accent6>
          <a:srgbClr val="CC8100"/>
        </a:accent6>
        <a:hlink>
          <a:srgbClr val="2C9424"/>
        </a:hlink>
        <a:folHlink>
          <a:srgbClr val="FFCC00"/>
        </a:folHlink>
      </a:clrScheme>
      <a:clrMap bg1="dk2" tx1="lt1" bg2="dk1" tx2="lt2" accent1="accent1" accent2="accent2" accent3="accent3" accent4="accent4" accent5="accent5" accent6="accent6" hlink="hlink" folHlink="folHlink"/>
    </a:extraClrScheme>
    <a:extraClrScheme>
      <a:clrScheme name="2_Background_White With the color scheme 12">
        <a:dk1>
          <a:srgbClr val="FF8100"/>
        </a:dk1>
        <a:lt1>
          <a:srgbClr val="FFFFFF"/>
        </a:lt1>
        <a:dk2>
          <a:srgbClr val="000066"/>
        </a:dk2>
        <a:lt2>
          <a:srgbClr val="FFFF00"/>
        </a:lt2>
        <a:accent1>
          <a:srgbClr val="2600D9"/>
        </a:accent1>
        <a:accent2>
          <a:srgbClr val="FFCC00"/>
        </a:accent2>
        <a:accent3>
          <a:srgbClr val="AAAAB8"/>
        </a:accent3>
        <a:accent4>
          <a:srgbClr val="DADADA"/>
        </a:accent4>
        <a:accent5>
          <a:srgbClr val="ACAAE9"/>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3">
        <a:dk1>
          <a:srgbClr val="FF8100"/>
        </a:dk1>
        <a:lt1>
          <a:srgbClr val="FFFFFF"/>
        </a:lt1>
        <a:dk2>
          <a:srgbClr val="000066"/>
        </a:dk2>
        <a:lt2>
          <a:srgbClr val="FFFF00"/>
        </a:lt2>
        <a:accent1>
          <a:srgbClr val="00CCFF"/>
        </a:accent1>
        <a:accent2>
          <a:srgbClr val="FFCC00"/>
        </a:accent2>
        <a:accent3>
          <a:srgbClr val="AAAAB8"/>
        </a:accent3>
        <a:accent4>
          <a:srgbClr val="DADADA"/>
        </a:accent4>
        <a:accent5>
          <a:srgbClr val="AAE2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4">
        <a:dk1>
          <a:srgbClr val="FF8100"/>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5">
        <a:dk1>
          <a:srgbClr val="757575"/>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6">
        <a:dk1>
          <a:srgbClr val="FFFFFF"/>
        </a:dk1>
        <a:lt1>
          <a:srgbClr val="FFFFFF"/>
        </a:lt1>
        <a:dk2>
          <a:srgbClr val="FFFF00"/>
        </a:dk2>
        <a:lt2>
          <a:srgbClr val="757575"/>
        </a:lt2>
        <a:accent1>
          <a:srgbClr val="0066FF"/>
        </a:accent1>
        <a:accent2>
          <a:srgbClr val="FFCC00"/>
        </a:accent2>
        <a:accent3>
          <a:srgbClr val="FFFFFF"/>
        </a:accent3>
        <a:accent4>
          <a:srgbClr val="DADADA"/>
        </a:accent4>
        <a:accent5>
          <a:srgbClr val="AAB8FF"/>
        </a:accent5>
        <a:accent6>
          <a:srgbClr val="E7B900"/>
        </a:accent6>
        <a:hlink>
          <a:srgbClr val="2C9424"/>
        </a:hlink>
        <a:folHlink>
          <a:srgbClr val="FF99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6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6_Roche 1">
        <a:dk1>
          <a:srgbClr val="FF7F00"/>
        </a:dk1>
        <a:lt1>
          <a:srgbClr val="FFFFFF"/>
        </a:lt1>
        <a:dk2>
          <a:srgbClr val="0028A0"/>
        </a:dk2>
        <a:lt2>
          <a:srgbClr val="969696"/>
        </a:lt2>
        <a:accent1>
          <a:srgbClr val="FF7F00"/>
        </a:accent1>
        <a:accent2>
          <a:srgbClr val="800080"/>
        </a:accent2>
        <a:accent3>
          <a:srgbClr val="AAACCD"/>
        </a:accent3>
        <a:accent4>
          <a:srgbClr val="DADADA"/>
        </a:accent4>
        <a:accent5>
          <a:srgbClr val="FFC0AA"/>
        </a:accent5>
        <a:accent6>
          <a:srgbClr val="730073"/>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6_Roche 2">
        <a:dk1>
          <a:srgbClr val="000000"/>
        </a:dk1>
        <a:lt1>
          <a:srgbClr val="FFFFFF"/>
        </a:lt1>
        <a:dk2>
          <a:srgbClr val="969696"/>
        </a:dk2>
        <a:lt2>
          <a:srgbClr val="FF7F00"/>
        </a:lt2>
        <a:accent1>
          <a:srgbClr val="FF7F00"/>
        </a:accent1>
        <a:accent2>
          <a:srgbClr val="800080"/>
        </a:accent2>
        <a:accent3>
          <a:srgbClr val="FFFFFF"/>
        </a:accent3>
        <a:accent4>
          <a:srgbClr val="000000"/>
        </a:accent4>
        <a:accent5>
          <a:srgbClr val="FFC0AA"/>
        </a:accent5>
        <a:accent6>
          <a:srgbClr val="730073"/>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6_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7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7_Roche 1">
        <a:dk1>
          <a:srgbClr val="FF7F00"/>
        </a:dk1>
        <a:lt1>
          <a:srgbClr val="FFFFFF"/>
        </a:lt1>
        <a:dk2>
          <a:srgbClr val="0028A0"/>
        </a:dk2>
        <a:lt2>
          <a:srgbClr val="969696"/>
        </a:lt2>
        <a:accent1>
          <a:srgbClr val="FF7F00"/>
        </a:accent1>
        <a:accent2>
          <a:srgbClr val="800080"/>
        </a:accent2>
        <a:accent3>
          <a:srgbClr val="AAACCD"/>
        </a:accent3>
        <a:accent4>
          <a:srgbClr val="DADADA"/>
        </a:accent4>
        <a:accent5>
          <a:srgbClr val="FFC0AA"/>
        </a:accent5>
        <a:accent6>
          <a:srgbClr val="730073"/>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7_Roche 2">
        <a:dk1>
          <a:srgbClr val="000000"/>
        </a:dk1>
        <a:lt1>
          <a:srgbClr val="FFFFFF"/>
        </a:lt1>
        <a:dk2>
          <a:srgbClr val="969696"/>
        </a:dk2>
        <a:lt2>
          <a:srgbClr val="FF7F00"/>
        </a:lt2>
        <a:accent1>
          <a:srgbClr val="FF7F00"/>
        </a:accent1>
        <a:accent2>
          <a:srgbClr val="800080"/>
        </a:accent2>
        <a:accent3>
          <a:srgbClr val="FFFFFF"/>
        </a:accent3>
        <a:accent4>
          <a:srgbClr val="000000"/>
        </a:accent4>
        <a:accent5>
          <a:srgbClr val="FFC0AA"/>
        </a:accent5>
        <a:accent6>
          <a:srgbClr val="730073"/>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7_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8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8_Roche 1">
        <a:dk1>
          <a:srgbClr val="FF7F00"/>
        </a:dk1>
        <a:lt1>
          <a:srgbClr val="FFFFFF"/>
        </a:lt1>
        <a:dk2>
          <a:srgbClr val="0028A0"/>
        </a:dk2>
        <a:lt2>
          <a:srgbClr val="969696"/>
        </a:lt2>
        <a:accent1>
          <a:srgbClr val="FF7F00"/>
        </a:accent1>
        <a:accent2>
          <a:srgbClr val="800080"/>
        </a:accent2>
        <a:accent3>
          <a:srgbClr val="AAACCD"/>
        </a:accent3>
        <a:accent4>
          <a:srgbClr val="DADADA"/>
        </a:accent4>
        <a:accent5>
          <a:srgbClr val="FFC0AA"/>
        </a:accent5>
        <a:accent6>
          <a:srgbClr val="730073"/>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8_Roche 2">
        <a:dk1>
          <a:srgbClr val="000000"/>
        </a:dk1>
        <a:lt1>
          <a:srgbClr val="FFFFFF"/>
        </a:lt1>
        <a:dk2>
          <a:srgbClr val="969696"/>
        </a:dk2>
        <a:lt2>
          <a:srgbClr val="FF7F00"/>
        </a:lt2>
        <a:accent1>
          <a:srgbClr val="FF7F00"/>
        </a:accent1>
        <a:accent2>
          <a:srgbClr val="800080"/>
        </a:accent2>
        <a:accent3>
          <a:srgbClr val="FFFFFF"/>
        </a:accent3>
        <a:accent4>
          <a:srgbClr val="000000"/>
        </a:accent4>
        <a:accent5>
          <a:srgbClr val="FFC0AA"/>
        </a:accent5>
        <a:accent6>
          <a:srgbClr val="730073"/>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8_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9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9_Roche 1">
        <a:dk1>
          <a:srgbClr val="FF7F00"/>
        </a:dk1>
        <a:lt1>
          <a:srgbClr val="FFFFFF"/>
        </a:lt1>
        <a:dk2>
          <a:srgbClr val="0028A0"/>
        </a:dk2>
        <a:lt2>
          <a:srgbClr val="969696"/>
        </a:lt2>
        <a:accent1>
          <a:srgbClr val="FF7F00"/>
        </a:accent1>
        <a:accent2>
          <a:srgbClr val="800080"/>
        </a:accent2>
        <a:accent3>
          <a:srgbClr val="AAACCD"/>
        </a:accent3>
        <a:accent4>
          <a:srgbClr val="DADADA"/>
        </a:accent4>
        <a:accent5>
          <a:srgbClr val="FFC0AA"/>
        </a:accent5>
        <a:accent6>
          <a:srgbClr val="730073"/>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9_Roche 2">
        <a:dk1>
          <a:srgbClr val="000000"/>
        </a:dk1>
        <a:lt1>
          <a:srgbClr val="FFFFFF"/>
        </a:lt1>
        <a:dk2>
          <a:srgbClr val="969696"/>
        </a:dk2>
        <a:lt2>
          <a:srgbClr val="FF7F00"/>
        </a:lt2>
        <a:accent1>
          <a:srgbClr val="FF7F00"/>
        </a:accent1>
        <a:accent2>
          <a:srgbClr val="800080"/>
        </a:accent2>
        <a:accent3>
          <a:srgbClr val="FFFFFF"/>
        </a:accent3>
        <a:accent4>
          <a:srgbClr val="000000"/>
        </a:accent4>
        <a:accent5>
          <a:srgbClr val="FFC0AA"/>
        </a:accent5>
        <a:accent6>
          <a:srgbClr val="730073"/>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9_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0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10_Roche 1">
        <a:dk1>
          <a:srgbClr val="FF7F00"/>
        </a:dk1>
        <a:lt1>
          <a:srgbClr val="FFFFFF"/>
        </a:lt1>
        <a:dk2>
          <a:srgbClr val="0028A0"/>
        </a:dk2>
        <a:lt2>
          <a:srgbClr val="969696"/>
        </a:lt2>
        <a:accent1>
          <a:srgbClr val="FF7F00"/>
        </a:accent1>
        <a:accent2>
          <a:srgbClr val="800080"/>
        </a:accent2>
        <a:accent3>
          <a:srgbClr val="AAACCD"/>
        </a:accent3>
        <a:accent4>
          <a:srgbClr val="DADADA"/>
        </a:accent4>
        <a:accent5>
          <a:srgbClr val="FFC0AA"/>
        </a:accent5>
        <a:accent6>
          <a:srgbClr val="730073"/>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10_Roche 2">
        <a:dk1>
          <a:srgbClr val="000000"/>
        </a:dk1>
        <a:lt1>
          <a:srgbClr val="FFFFFF"/>
        </a:lt1>
        <a:dk2>
          <a:srgbClr val="969696"/>
        </a:dk2>
        <a:lt2>
          <a:srgbClr val="FF7F00"/>
        </a:lt2>
        <a:accent1>
          <a:srgbClr val="FF7F00"/>
        </a:accent1>
        <a:accent2>
          <a:srgbClr val="800080"/>
        </a:accent2>
        <a:accent3>
          <a:srgbClr val="FFFFFF"/>
        </a:accent3>
        <a:accent4>
          <a:srgbClr val="000000"/>
        </a:accent4>
        <a:accent5>
          <a:srgbClr val="FFC0AA"/>
        </a:accent5>
        <a:accent6>
          <a:srgbClr val="730073"/>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10_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3_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8.xml><?xml version="1.0" encoding="utf-8"?>
<a:theme xmlns:a="http://schemas.openxmlformats.org/drawingml/2006/main" name="4_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9.xml><?xml version="1.0" encoding="utf-8"?>
<a:theme xmlns:a="http://schemas.openxmlformats.org/drawingml/2006/main" name="11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標楷體"/>
        <a:cs typeface="Arial"/>
      </a:majorFont>
      <a:minorFont>
        <a:latin typeface="Arial"/>
        <a:ea typeface="標楷體"/>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2_Default Design">
  <a:themeElements>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fontScheme name="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accent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noAutofit/>
      </a:bodyPr>
      <a:lstStyle>
        <a:defPPr marL="0" marR="0" indent="0" algn="l" defTabSz="914400" rtl="0" eaLnBrk="0" fontAlgn="base" latinLnBrk="0" hangingPunct="0">
          <a:lnSpc>
            <a:spcPct val="100000"/>
          </a:lnSpc>
          <a:spcBef>
            <a:spcPct val="15000"/>
          </a:spcBef>
          <a:spcAft>
            <a:spcPct val="15000"/>
          </a:spcAft>
          <a:buClrTx/>
          <a:buSzTx/>
          <a:buFontTx/>
          <a:buNone/>
          <a:tabLst/>
          <a:defRPr kumimoji="0" sz="1400" b="1" i="0" u="none" strike="noStrike" cap="none" normalizeH="0" baseline="0" smtClean="0">
            <a:ln>
              <a:noFill/>
            </a:ln>
            <a:solidFill>
              <a:schemeClr val="tx1"/>
            </a:solidFill>
            <a:effectLst/>
            <a:latin typeface="Arial" pitchFamily="34" charset="0"/>
            <a:ea typeface="ヒラギノ角ゴ Pro W3"/>
            <a:cs typeface="Arial" pitchFamily="34" charset="0"/>
          </a:defRPr>
        </a:defPPr>
      </a:lstStyle>
    </a:spDef>
    <a:lnDef>
      <a:spPr bwMode="auto">
        <a:noFill/>
        <a:ln w="9525" cap="flat" cmpd="sng" algn="ctr">
          <a:solidFill>
            <a:schemeClr val="bg2"/>
          </a:solidFill>
          <a:prstDash val="solid"/>
          <a:round/>
          <a:headEnd type="none" w="med" len="med"/>
          <a:tailEnd type="none" w="med" len="med"/>
        </a:ln>
        <a:effectLst/>
      </a:spPr>
      <a:bodyPr/>
      <a:lstStyle/>
    </a:lnDef>
  </a:objectDefaults>
  <a:extraClrSchemeLst>
    <a:extraClrScheme>
      <a:clrScheme name="6_Default Desig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6_Default Desig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6_Default Design 8">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FC0128"/>
        </a:hlink>
        <a:folHlink>
          <a:srgbClr val="CECECE"/>
        </a:folHlink>
      </a:clrScheme>
      <a:clrMap bg1="dk2" tx1="lt1" bg2="dk1" tx2="lt2" accent1="accent1" accent2="accent2" accent3="accent3" accent4="accent4" accent5="accent5" accent6="accent6" hlink="hlink" folHlink="folHlink"/>
    </a:extraClrScheme>
    <a:extraClrScheme>
      <a:clrScheme name="6_Default Design 9">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0">
        <a:dk1>
          <a:srgbClr val="919191"/>
        </a:dk1>
        <a:lt1>
          <a:srgbClr val="FFFFFF"/>
        </a:lt1>
        <a:dk2>
          <a:srgbClr val="030374"/>
        </a:dk2>
        <a:lt2>
          <a:srgbClr val="EBE114"/>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1">
        <a:dk1>
          <a:srgbClr val="C18243"/>
        </a:dk1>
        <a:lt1>
          <a:srgbClr val="FFFFFF"/>
        </a:lt1>
        <a:dk2>
          <a:srgbClr val="030374"/>
        </a:dk2>
        <a:lt2>
          <a:srgbClr val="FF8F95"/>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2">
        <a:dk1>
          <a:srgbClr val="00FF00"/>
        </a:dk1>
        <a:lt1>
          <a:srgbClr val="FFFFFF"/>
        </a:lt1>
        <a:dk2>
          <a:srgbClr val="030374"/>
        </a:dk2>
        <a:lt2>
          <a:srgbClr val="537CFF"/>
        </a:lt2>
        <a:accent1>
          <a:srgbClr val="DDDDDD"/>
        </a:accent1>
        <a:accent2>
          <a:srgbClr val="28CAB7"/>
        </a:accent2>
        <a:accent3>
          <a:srgbClr val="AAAABC"/>
        </a:accent3>
        <a:accent4>
          <a:srgbClr val="DADADA"/>
        </a:accent4>
        <a:accent5>
          <a:srgbClr val="EBEBEB"/>
        </a:accent5>
        <a:accent6>
          <a:srgbClr val="23B7A6"/>
        </a:accent6>
        <a:hlink>
          <a:srgbClr val="B27BDF"/>
        </a:hlink>
        <a:folHlink>
          <a:srgbClr val="FFEA00"/>
        </a:folHlink>
      </a:clrScheme>
      <a:clrMap bg1="dk2" tx1="lt1" bg2="dk1" tx2="lt2" accent1="accent1" accent2="accent2" accent3="accent3" accent4="accent4" accent5="accent5" accent6="accent6" hlink="hlink" folHlink="folHlink"/>
    </a:extraClrScheme>
    <a:extraClrScheme>
      <a:clrScheme name="6_Default Design 13">
        <a:dk1>
          <a:srgbClr val="42B4E6"/>
        </a:dk1>
        <a:lt1>
          <a:srgbClr val="FFFFFF"/>
        </a:lt1>
        <a:dk2>
          <a:srgbClr val="030374"/>
        </a:dk2>
        <a:lt2>
          <a:srgbClr val="7ED7ED"/>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4">
        <a:dk1>
          <a:srgbClr val="EBAB00"/>
        </a:dk1>
        <a:lt1>
          <a:srgbClr val="FFFFFF"/>
        </a:lt1>
        <a:dk2>
          <a:srgbClr val="030374"/>
        </a:dk2>
        <a:lt2>
          <a:srgbClr val="FBCC79"/>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6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標楷體"/>
        <a:cs typeface="Arial"/>
      </a:majorFont>
      <a:minorFont>
        <a:latin typeface="Arial"/>
        <a:ea typeface="標楷體"/>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3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標楷體"/>
        <a:cs typeface="Arial"/>
      </a:majorFont>
      <a:minorFont>
        <a:latin typeface="Arial"/>
        <a:ea typeface="標楷體"/>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4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標楷體"/>
        <a:cs typeface="Arial"/>
      </a:majorFont>
      <a:minorFont>
        <a:latin typeface="Arial"/>
        <a:ea typeface="標楷體"/>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8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標楷體"/>
        <a:cs typeface="Arial"/>
      </a:majorFont>
      <a:minorFont>
        <a:latin typeface="Arial"/>
        <a:ea typeface="標楷體"/>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2_AZ General Master Slide Options">
  <a:themeElements>
    <a:clrScheme name="Custom 202">
      <a:dk1>
        <a:srgbClr val="000000"/>
      </a:dk1>
      <a:lt1>
        <a:srgbClr val="FFFFFF"/>
      </a:lt1>
      <a:dk2>
        <a:srgbClr val="830051"/>
      </a:dk2>
      <a:lt2>
        <a:srgbClr val="F0AB00"/>
      </a:lt2>
      <a:accent1>
        <a:srgbClr val="830051"/>
      </a:accent1>
      <a:accent2>
        <a:srgbClr val="003865"/>
      </a:accent2>
      <a:accent3>
        <a:srgbClr val="68D2DF"/>
      </a:accent3>
      <a:accent4>
        <a:srgbClr val="3C1053"/>
      </a:accent4>
      <a:accent5>
        <a:srgbClr val="C4D600"/>
      </a:accent5>
      <a:accent6>
        <a:srgbClr val="3F4444"/>
      </a:accent6>
      <a:hlink>
        <a:srgbClr val="003865"/>
      </a:hlink>
      <a:folHlink>
        <a:srgbClr val="9DA7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ubMed Pubs stats - 17Mar16" id="{CF98D67A-F59D-4533-84DC-F963724AA808}" vid="{475705F6-6397-4815-9CBA-5B0B8A6858D0}"/>
    </a:ext>
  </a:extLst>
</a:theme>
</file>

<file path=ppt/theme/theme35.xml><?xml version="1.0" encoding="utf-8"?>
<a:theme xmlns:a="http://schemas.openxmlformats.org/drawingml/2006/main" name="9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標楷體"/>
        <a:cs typeface="Arial"/>
      </a:majorFont>
      <a:minorFont>
        <a:latin typeface="Arial"/>
        <a:ea typeface="標楷體"/>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24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標楷體"/>
        <a:cs typeface="Arial"/>
      </a:majorFont>
      <a:minorFont>
        <a:latin typeface="Arial"/>
        <a:ea typeface="標楷體"/>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1_NCIS NUHS Slide Templatebooncher[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11_Roche">
  <a:themeElements>
    <a:clrScheme name="Roche 1">
      <a:dk1>
        <a:srgbClr val="000000"/>
      </a:dk1>
      <a:lt1>
        <a:srgbClr val="FFFFFF"/>
      </a:lt1>
      <a:dk2>
        <a:srgbClr val="44546A"/>
      </a:dk2>
      <a:lt2>
        <a:srgbClr val="E7E6E6"/>
      </a:lt2>
      <a:accent1>
        <a:srgbClr val="0065CB"/>
      </a:accent1>
      <a:accent2>
        <a:srgbClr val="BABABA"/>
      </a:accent2>
      <a:accent3>
        <a:srgbClr val="CB1D33"/>
      </a:accent3>
      <a:accent4>
        <a:srgbClr val="FEC313"/>
      </a:accent4>
      <a:accent5>
        <a:srgbClr val="009865"/>
      </a:accent5>
      <a:accent6>
        <a:srgbClr val="7374BA"/>
      </a:accent6>
      <a:hlink>
        <a:srgbClr val="0065CB"/>
      </a:hlink>
      <a:folHlink>
        <a:srgbClr val="7374BA"/>
      </a:folHlink>
    </a:clrScheme>
    <a:fontScheme name="Roche">
      <a:majorFont>
        <a:latin typeface="Imago"/>
        <a:ea typeface=""/>
        <a:cs typeface=""/>
      </a:majorFont>
      <a:minorFont>
        <a:latin typeface="Imag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tx1"/>
          </a:solidFill>
        </a:ln>
      </a:spPr>
      <a:bodyPr vert="horz" wrap="squar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sz="1800" b="0" i="0" u="none" strike="noStrike" cap="none" normalizeH="0" baseline="0" smtClean="0">
            <a:ln>
              <a:noFill/>
            </a:ln>
            <a:solidFill>
              <a:schemeClr val="tx1"/>
            </a:solidFill>
            <a:effectLst/>
            <a:uFillTx/>
            <a:latin typeface="Imago" pitchFamily="2" charset="0"/>
          </a:defRPr>
        </a:defPPr>
      </a:lstStyle>
      <a:style>
        <a:lnRef idx="1">
          <a:schemeClr val="accent1"/>
        </a:lnRef>
        <a:fillRef idx="1">
          <a:schemeClr val="accent1"/>
        </a:fillRef>
        <a:effectRef idx="1">
          <a:schemeClr val="accent1"/>
        </a:effectRef>
        <a:fontRef idx="minor">
          <a:schemeClr val="lt1"/>
        </a:fontRef>
      </a: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FontTx/>
          <a:buNone/>
          <a:defRPr kumimoji="0" lang="en-US" sz="1800" b="0" i="0" u="none" strike="noStrike" cap="none" normalizeH="0" baseline="0" smtClean="0">
            <a:ln>
              <a:noFill/>
            </a:ln>
            <a:solidFill>
              <a:schemeClr val="tx1"/>
            </a:solidFill>
            <a:effectLst/>
            <a:uFillTx/>
            <a:latin typeface="Imago" pitchFamily="2" charset="0"/>
          </a:defRPr>
        </a:defPPr>
      </a:lstStyle>
      <a:style>
        <a:lnRef idx="1">
          <a:schemeClr val="tx1"/>
        </a:lnRef>
        <a:fillRef idx="0">
          <a:schemeClr val="accent1"/>
        </a:fillRef>
        <a:effectRef idx="0">
          <a:schemeClr val="accent1"/>
        </a:effectRef>
        <a:fontRef idx="minor">
          <a:schemeClr val="tx1"/>
        </a:fontRef>
      </a:style>
    </a:lnDef>
    <a:txDef>
      <a:spPr/>
      <a:bodyPr/>
      <a:lstStyle/>
    </a:txDef>
  </a:objectDefaults>
  <a:extraClrSchemeLst>
    <a:extraClrScheme>
      <a:clrScheme name="Roche 1">
        <a:dk1>
          <a:srgbClr val="FF7F00"/>
        </a:dk1>
        <a:lt1>
          <a:srgbClr val="FFFFFF"/>
        </a:lt1>
        <a:dk2>
          <a:srgbClr val="0028A0"/>
        </a:dk2>
        <a:lt2>
          <a:srgbClr val="969696"/>
        </a:lt2>
        <a:accent1>
          <a:srgbClr val="FF7F00"/>
        </a:accent1>
        <a:accent2>
          <a:srgbClr val="800080"/>
        </a:accent2>
        <a:accent3>
          <a:srgbClr val="FFCC00"/>
        </a:accent3>
        <a:accent4>
          <a:srgbClr val="9933FF"/>
        </a:accent4>
        <a:accent5>
          <a:srgbClr val="009900"/>
        </a:accent5>
        <a:accent6>
          <a:srgbClr val="0082DA"/>
        </a:accent6>
        <a:hlink>
          <a:srgbClr val="9933FF"/>
        </a:hlink>
        <a:folHlink>
          <a:srgbClr val="FF3300"/>
        </a:folHlink>
      </a:clrScheme>
      <a:clrMap bg1="dk2" tx1="lt1" bg2="dk1" tx2="lt2" accent1="accent1" accent2="accent2" accent3="accent3" accent4="accent4" accent5="accent5" accent6="accent6" hlink="hlink" folHlink="folHlink"/>
    </a:extraClrScheme>
    <a:extraClrScheme>
      <a:clrScheme name="Roche 2">
        <a:dk1>
          <a:srgbClr val="000000"/>
        </a:dk1>
        <a:lt1>
          <a:srgbClr val="FFFFFF"/>
        </a:lt1>
        <a:dk2>
          <a:srgbClr val="969696"/>
        </a:dk2>
        <a:lt2>
          <a:srgbClr val="FF7F00"/>
        </a:lt2>
        <a:accent1>
          <a:srgbClr val="FF7F00"/>
        </a:accent1>
        <a:accent2>
          <a:srgbClr val="800080"/>
        </a:accent2>
        <a:accent3>
          <a:srgbClr val="FFCC00"/>
        </a:accent3>
        <a:accent4>
          <a:srgbClr val="9933FF"/>
        </a:accent4>
        <a:accent5>
          <a:srgbClr val="009900"/>
        </a:accent5>
        <a:accent6>
          <a:srgbClr val="0082DA"/>
        </a:accent6>
        <a:hlink>
          <a:srgbClr val="9933FF"/>
        </a:hlink>
        <a:folHlink>
          <a:srgbClr val="FF3300"/>
        </a:folHlink>
      </a:clrScheme>
      <a:clrMap bg1="lt1" tx1="dk1" bg2="lt2" tx2="dk2" accent1="accent1" accent2="accent2" accent3="accent3" accent4="accent4" accent5="accent5" accent6="accent6" hlink="hlink" folHlink="folHlink"/>
    </a:extraClrScheme>
    <a:extraClrScheme>
      <a:clrScheme name="Roche 3">
        <a:dk1>
          <a:srgbClr val="000000"/>
        </a:dk1>
        <a:lt1>
          <a:srgbClr val="FFFFFF"/>
        </a:lt1>
        <a:dk2>
          <a:srgbClr val="959595"/>
        </a:dk2>
        <a:lt2>
          <a:srgbClr val="676767"/>
        </a:lt2>
        <a:accent1>
          <a:srgbClr val="B2B2B2"/>
        </a:accent1>
        <a:accent2>
          <a:srgbClr val="4D4D4D"/>
        </a:accent2>
        <a:accent3>
          <a:srgbClr val="FFFFFF"/>
        </a:accent3>
        <a:accent4>
          <a:srgbClr val="000000"/>
        </a:accent4>
        <a:accent5>
          <a:srgbClr val="D5D5D5"/>
        </a:accent5>
        <a:accent6>
          <a:srgbClr val="454545"/>
        </a:accent6>
        <a:hlink>
          <a:srgbClr val="EAEAEA"/>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9.xml><?xml version="1.0" encoding="utf-8"?>
<a:theme xmlns:a="http://schemas.openxmlformats.org/drawingml/2006/main" name="CME921X99.new9Jimmy9-23">
  <a:themeElements>
    <a:clrScheme name="">
      <a:dk1>
        <a:srgbClr val="00279F"/>
      </a:dk1>
      <a:lt1>
        <a:srgbClr val="FFFFFF"/>
      </a:lt1>
      <a:dk2>
        <a:srgbClr val="003399"/>
      </a:dk2>
      <a:lt2>
        <a:srgbClr val="FFFF00"/>
      </a:lt2>
      <a:accent1>
        <a:srgbClr val="FC0128"/>
      </a:accent1>
      <a:accent2>
        <a:srgbClr val="DC0081"/>
      </a:accent2>
      <a:accent3>
        <a:srgbClr val="AAADCA"/>
      </a:accent3>
      <a:accent4>
        <a:srgbClr val="DADADA"/>
      </a:accent4>
      <a:accent5>
        <a:srgbClr val="FDAAAC"/>
      </a:accent5>
      <a:accent6>
        <a:srgbClr val="C70074"/>
      </a:accent6>
      <a:hlink>
        <a:srgbClr val="00B7A5"/>
      </a:hlink>
      <a:folHlink>
        <a:srgbClr val="3365FB"/>
      </a:folHlink>
    </a:clrScheme>
    <a:fontScheme name="CME921X99.new9Jimmy9-23">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rgbClr val="FFFF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ME921X99.new9Jimmy9-23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ME921X99.new9Jimmy9-23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ME921X99.new9Jimmy9-23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ME921X99.new9Jimmy9-23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ME921X99.new9Jimmy9-23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ME921X99.new9Jimmy9-23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ME921X99.new9Jimmy9-23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3_Default Design">
  <a:themeElements>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fontScheme name="6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accent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noAutofit/>
      </a:bodyPr>
      <a:lstStyle>
        <a:defPPr marL="0" marR="0" indent="0" algn="l" defTabSz="914400" rtl="0" eaLnBrk="0" fontAlgn="base" latinLnBrk="0" hangingPunct="0">
          <a:lnSpc>
            <a:spcPct val="100000"/>
          </a:lnSpc>
          <a:spcBef>
            <a:spcPct val="15000"/>
          </a:spcBef>
          <a:spcAft>
            <a:spcPct val="15000"/>
          </a:spcAft>
          <a:buClrTx/>
          <a:buSzTx/>
          <a:buFontTx/>
          <a:buNone/>
          <a:tabLst/>
          <a:defRPr kumimoji="0" sz="1400" b="1" i="0" u="none" strike="noStrike" cap="none" normalizeH="0" baseline="0" smtClean="0">
            <a:ln>
              <a:noFill/>
            </a:ln>
            <a:solidFill>
              <a:schemeClr val="tx1"/>
            </a:solidFill>
            <a:effectLst/>
            <a:latin typeface="Arial" pitchFamily="34" charset="0"/>
            <a:ea typeface="ヒラギノ角ゴ Pro W3"/>
            <a:cs typeface="Arial" pitchFamily="34" charset="0"/>
          </a:defRPr>
        </a:defPPr>
      </a:lstStyle>
    </a:spDef>
    <a:lnDef>
      <a:spPr bwMode="auto">
        <a:noFill/>
        <a:ln w="19050" cap="flat" cmpd="sng" algn="ctr">
          <a:solidFill>
            <a:schemeClr val="tx1"/>
          </a:solidFill>
          <a:prstDash val="solid"/>
          <a:round/>
          <a:headEnd type="none" w="med" len="med"/>
          <a:tailEnd type="none" w="med" len="med"/>
        </a:ln>
        <a:effectLst/>
      </a:spPr>
      <a:bodyPr/>
      <a:lstStyle/>
    </a:lnDef>
  </a:objectDefaults>
  <a:extraClrSchemeLst>
    <a:extraClrScheme>
      <a:clrScheme name="6_Default Desig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6_Default Desig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6_Default Design 8">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FC0128"/>
        </a:hlink>
        <a:folHlink>
          <a:srgbClr val="CECECE"/>
        </a:folHlink>
      </a:clrScheme>
      <a:clrMap bg1="dk2" tx1="lt1" bg2="dk1" tx2="lt2" accent1="accent1" accent2="accent2" accent3="accent3" accent4="accent4" accent5="accent5" accent6="accent6" hlink="hlink" folHlink="folHlink"/>
    </a:extraClrScheme>
    <a:extraClrScheme>
      <a:clrScheme name="6_Default Design 9">
        <a:dk1>
          <a:srgbClr val="919191"/>
        </a:dk1>
        <a:lt1>
          <a:srgbClr val="FFFFFF"/>
        </a:lt1>
        <a:dk2>
          <a:srgbClr val="030374"/>
        </a:dk2>
        <a:lt2>
          <a:srgbClr val="EBE114"/>
        </a:lt2>
        <a:accent1>
          <a:srgbClr val="618FFD"/>
        </a:accent1>
        <a:accent2>
          <a:srgbClr val="00AE00"/>
        </a:accent2>
        <a:accent3>
          <a:srgbClr val="AAAABC"/>
        </a:accent3>
        <a:accent4>
          <a:srgbClr val="DADADA"/>
        </a:accent4>
        <a:accent5>
          <a:srgbClr val="B7C6FE"/>
        </a:accent5>
        <a:accent6>
          <a:srgbClr val="009D00"/>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0">
        <a:dk1>
          <a:srgbClr val="919191"/>
        </a:dk1>
        <a:lt1>
          <a:srgbClr val="FFFFFF"/>
        </a:lt1>
        <a:dk2>
          <a:srgbClr val="030374"/>
        </a:dk2>
        <a:lt2>
          <a:srgbClr val="EBE114"/>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1">
        <a:dk1>
          <a:srgbClr val="C18243"/>
        </a:dk1>
        <a:lt1>
          <a:srgbClr val="FFFFFF"/>
        </a:lt1>
        <a:dk2>
          <a:srgbClr val="030374"/>
        </a:dk2>
        <a:lt2>
          <a:srgbClr val="FF8F95"/>
        </a:lt2>
        <a:accent1>
          <a:srgbClr val="DDDDDD"/>
        </a:accent1>
        <a:accent2>
          <a:srgbClr val="537CFF"/>
        </a:accent2>
        <a:accent3>
          <a:srgbClr val="AAAABC"/>
        </a:accent3>
        <a:accent4>
          <a:srgbClr val="DADADA"/>
        </a:accent4>
        <a:accent5>
          <a:srgbClr val="EBEBEB"/>
        </a:accent5>
        <a:accent6>
          <a:srgbClr val="4A70E7"/>
        </a:accent6>
        <a:hlink>
          <a:srgbClr val="28CAB7"/>
        </a:hlink>
        <a:folHlink>
          <a:srgbClr val="B27BDF"/>
        </a:folHlink>
      </a:clrScheme>
      <a:clrMap bg1="dk2" tx1="lt1" bg2="dk1" tx2="lt2" accent1="accent1" accent2="accent2" accent3="accent3" accent4="accent4" accent5="accent5" accent6="accent6" hlink="hlink" folHlink="folHlink"/>
    </a:extraClrScheme>
    <a:extraClrScheme>
      <a:clrScheme name="6_Default Design 12">
        <a:dk1>
          <a:srgbClr val="00FF00"/>
        </a:dk1>
        <a:lt1>
          <a:srgbClr val="FFFFFF"/>
        </a:lt1>
        <a:dk2>
          <a:srgbClr val="030374"/>
        </a:dk2>
        <a:lt2>
          <a:srgbClr val="537CFF"/>
        </a:lt2>
        <a:accent1>
          <a:srgbClr val="DDDDDD"/>
        </a:accent1>
        <a:accent2>
          <a:srgbClr val="28CAB7"/>
        </a:accent2>
        <a:accent3>
          <a:srgbClr val="AAAABC"/>
        </a:accent3>
        <a:accent4>
          <a:srgbClr val="DADADA"/>
        </a:accent4>
        <a:accent5>
          <a:srgbClr val="EBEBEB"/>
        </a:accent5>
        <a:accent6>
          <a:srgbClr val="23B7A6"/>
        </a:accent6>
        <a:hlink>
          <a:srgbClr val="B27BDF"/>
        </a:hlink>
        <a:folHlink>
          <a:srgbClr val="FFEA00"/>
        </a:folHlink>
      </a:clrScheme>
      <a:clrMap bg1="dk2" tx1="lt1" bg2="dk1" tx2="lt2" accent1="accent1" accent2="accent2" accent3="accent3" accent4="accent4" accent5="accent5" accent6="accent6" hlink="hlink" folHlink="folHlink"/>
    </a:extraClrScheme>
    <a:extraClrScheme>
      <a:clrScheme name="6_Default Design 13">
        <a:dk1>
          <a:srgbClr val="42B4E6"/>
        </a:dk1>
        <a:lt1>
          <a:srgbClr val="FFFFFF"/>
        </a:lt1>
        <a:dk2>
          <a:srgbClr val="030374"/>
        </a:dk2>
        <a:lt2>
          <a:srgbClr val="7ED7ED"/>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4">
        <a:dk1>
          <a:srgbClr val="EBAB00"/>
        </a:dk1>
        <a:lt1>
          <a:srgbClr val="FFFFFF"/>
        </a:lt1>
        <a:dk2>
          <a:srgbClr val="030374"/>
        </a:dk2>
        <a:lt2>
          <a:srgbClr val="FBCC79"/>
        </a:lt2>
        <a:accent1>
          <a:srgbClr val="1C9998"/>
        </a:accent1>
        <a:accent2>
          <a:srgbClr val="6DCCCB"/>
        </a:accent2>
        <a:accent3>
          <a:srgbClr val="AAAABC"/>
        </a:accent3>
        <a:accent4>
          <a:srgbClr val="DADADA"/>
        </a:accent4>
        <a:accent5>
          <a:srgbClr val="ABCACA"/>
        </a:accent5>
        <a:accent6>
          <a:srgbClr val="62B9B8"/>
        </a:accent6>
        <a:hlink>
          <a:srgbClr val="973398"/>
        </a:hlink>
        <a:folHlink>
          <a:srgbClr val="D9A4E6"/>
        </a:folHlink>
      </a:clrScheme>
      <a:clrMap bg1="dk2" tx1="lt1" bg2="dk1" tx2="lt2" accent1="accent1" accent2="accent2" accent3="accent3" accent4="accent4" accent5="accent5" accent6="accent6" hlink="hlink" folHlink="folHlink"/>
    </a:extraClrScheme>
    <a:extraClrScheme>
      <a:clrScheme name="6_Default Design 15">
        <a:dk1>
          <a:srgbClr val="000000"/>
        </a:dk1>
        <a:lt1>
          <a:srgbClr val="FFFFFF"/>
        </a:lt1>
        <a:dk2>
          <a:srgbClr val="030374"/>
        </a:dk2>
        <a:lt2>
          <a:srgbClr val="FFFFFF"/>
        </a:lt2>
        <a:accent1>
          <a:srgbClr val="FFBC01"/>
        </a:accent1>
        <a:accent2>
          <a:srgbClr val="B27BDF"/>
        </a:accent2>
        <a:accent3>
          <a:srgbClr val="AAAABC"/>
        </a:accent3>
        <a:accent4>
          <a:srgbClr val="DADADA"/>
        </a:accent4>
        <a:accent5>
          <a:srgbClr val="FFDAAA"/>
        </a:accent5>
        <a:accent6>
          <a:srgbClr val="A16FCA"/>
        </a:accent6>
        <a:hlink>
          <a:srgbClr val="00B8B4"/>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1_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ערכת נושא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2.xml><?xml version="1.0" encoding="utf-8"?>
<a:theme xmlns:a="http://schemas.openxmlformats.org/drawingml/2006/main" name="ערכת נושא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Background_White With the color scheme">
  <a:themeElements>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2_Background_White With the color sc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solidFill>
              <a:schemeClr val="bg1"/>
            </a:solidFill>
          </a:defRPr>
        </a:defPPr>
      </a:lstStyle>
    </a:txDef>
  </a:objectDefaults>
  <a:extraClrSchemeLst>
    <a:extraClrScheme>
      <a:clrScheme name="2_Background_White With the color sc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Background_White With the color sc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Background_White With the color sc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Background_White With the color sc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Background_White With the color sc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Background_White With the color sc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8">
        <a:dk1>
          <a:srgbClr val="000000"/>
        </a:dk1>
        <a:lt1>
          <a:srgbClr val="FFFFFF"/>
        </a:lt1>
        <a:dk2>
          <a:srgbClr val="44BEBE"/>
        </a:dk2>
        <a:lt2>
          <a:srgbClr val="008080"/>
        </a:lt2>
        <a:accent1>
          <a:srgbClr val="BFFC44"/>
        </a:accent1>
        <a:accent2>
          <a:srgbClr val="BCBCBC"/>
        </a:accent2>
        <a:accent3>
          <a:srgbClr val="FFFFFF"/>
        </a:accent3>
        <a:accent4>
          <a:srgbClr val="000000"/>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9">
        <a:dk1>
          <a:srgbClr val="008080"/>
        </a:dk1>
        <a:lt1>
          <a:srgbClr val="FFFFFF"/>
        </a:lt1>
        <a:dk2>
          <a:srgbClr val="000C28"/>
        </a:dk2>
        <a:lt2>
          <a:srgbClr val="44BEBE"/>
        </a:lt2>
        <a:accent1>
          <a:srgbClr val="BFFC44"/>
        </a:accent1>
        <a:accent2>
          <a:srgbClr val="BCBCBC"/>
        </a:accent2>
        <a:accent3>
          <a:srgbClr val="AAAAAC"/>
        </a:accent3>
        <a:accent4>
          <a:srgbClr val="DADADA"/>
        </a:accent4>
        <a:accent5>
          <a:srgbClr val="DCFDB0"/>
        </a:accent5>
        <a:accent6>
          <a:srgbClr val="AAAAAA"/>
        </a:accent6>
        <a:hlink>
          <a:srgbClr val="EBEBEB"/>
        </a:hlink>
        <a:folHlink>
          <a:srgbClr val="000C28"/>
        </a:folHlink>
      </a:clrScheme>
      <a:clrMap bg1="dk2" tx1="lt1" bg2="dk1" tx2="lt2" accent1="accent1" accent2="accent2" accent3="accent3" accent4="accent4" accent5="accent5" accent6="accent6" hlink="hlink" folHlink="folHlink"/>
    </a:extraClrScheme>
    <a:extraClrScheme>
      <a:clrScheme name="2_Background_White With the color scheme 10">
        <a:dk1>
          <a:srgbClr val="FFFFFF"/>
        </a:dk1>
        <a:lt1>
          <a:srgbClr val="FFFFFF"/>
        </a:lt1>
        <a:dk2>
          <a:srgbClr val="44BEBE"/>
        </a:dk2>
        <a:lt2>
          <a:srgbClr val="008080"/>
        </a:lt2>
        <a:accent1>
          <a:srgbClr val="BFFC44"/>
        </a:accent1>
        <a:accent2>
          <a:srgbClr val="BCBCBC"/>
        </a:accent2>
        <a:accent3>
          <a:srgbClr val="FFFFFF"/>
        </a:accent3>
        <a:accent4>
          <a:srgbClr val="DADADA"/>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11">
        <a:dk1>
          <a:srgbClr val="FF8100"/>
        </a:dk1>
        <a:lt1>
          <a:srgbClr val="FFFFFF"/>
        </a:lt1>
        <a:dk2>
          <a:srgbClr val="000066"/>
        </a:dk2>
        <a:lt2>
          <a:srgbClr val="FFFF00"/>
        </a:lt2>
        <a:accent1>
          <a:srgbClr val="2600D9"/>
        </a:accent1>
        <a:accent2>
          <a:srgbClr val="E18F00"/>
        </a:accent2>
        <a:accent3>
          <a:srgbClr val="AAAAB8"/>
        </a:accent3>
        <a:accent4>
          <a:srgbClr val="DADADA"/>
        </a:accent4>
        <a:accent5>
          <a:srgbClr val="ACAAE9"/>
        </a:accent5>
        <a:accent6>
          <a:srgbClr val="CC8100"/>
        </a:accent6>
        <a:hlink>
          <a:srgbClr val="2C9424"/>
        </a:hlink>
        <a:folHlink>
          <a:srgbClr val="FFCC00"/>
        </a:folHlink>
      </a:clrScheme>
      <a:clrMap bg1="dk2" tx1="lt1" bg2="dk1" tx2="lt2" accent1="accent1" accent2="accent2" accent3="accent3" accent4="accent4" accent5="accent5" accent6="accent6" hlink="hlink" folHlink="folHlink"/>
    </a:extraClrScheme>
    <a:extraClrScheme>
      <a:clrScheme name="2_Background_White With the color scheme 12">
        <a:dk1>
          <a:srgbClr val="FF8100"/>
        </a:dk1>
        <a:lt1>
          <a:srgbClr val="FFFFFF"/>
        </a:lt1>
        <a:dk2>
          <a:srgbClr val="000066"/>
        </a:dk2>
        <a:lt2>
          <a:srgbClr val="FFFF00"/>
        </a:lt2>
        <a:accent1>
          <a:srgbClr val="2600D9"/>
        </a:accent1>
        <a:accent2>
          <a:srgbClr val="FFCC00"/>
        </a:accent2>
        <a:accent3>
          <a:srgbClr val="AAAAB8"/>
        </a:accent3>
        <a:accent4>
          <a:srgbClr val="DADADA"/>
        </a:accent4>
        <a:accent5>
          <a:srgbClr val="ACAAE9"/>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3">
        <a:dk1>
          <a:srgbClr val="FF8100"/>
        </a:dk1>
        <a:lt1>
          <a:srgbClr val="FFFFFF"/>
        </a:lt1>
        <a:dk2>
          <a:srgbClr val="000066"/>
        </a:dk2>
        <a:lt2>
          <a:srgbClr val="FFFF00"/>
        </a:lt2>
        <a:accent1>
          <a:srgbClr val="00CCFF"/>
        </a:accent1>
        <a:accent2>
          <a:srgbClr val="FFCC00"/>
        </a:accent2>
        <a:accent3>
          <a:srgbClr val="AAAAB8"/>
        </a:accent3>
        <a:accent4>
          <a:srgbClr val="DADADA"/>
        </a:accent4>
        <a:accent5>
          <a:srgbClr val="AAE2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4">
        <a:dk1>
          <a:srgbClr val="FF8100"/>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5">
        <a:dk1>
          <a:srgbClr val="757575"/>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6">
        <a:dk1>
          <a:srgbClr val="FFFFFF"/>
        </a:dk1>
        <a:lt1>
          <a:srgbClr val="FFFFFF"/>
        </a:lt1>
        <a:dk2>
          <a:srgbClr val="FFFF00"/>
        </a:dk2>
        <a:lt2>
          <a:srgbClr val="757575"/>
        </a:lt2>
        <a:accent1>
          <a:srgbClr val="0066FF"/>
        </a:accent1>
        <a:accent2>
          <a:srgbClr val="FFCC00"/>
        </a:accent2>
        <a:accent3>
          <a:srgbClr val="FFFFFF"/>
        </a:accent3>
        <a:accent4>
          <a:srgbClr val="DADADA"/>
        </a:accent4>
        <a:accent5>
          <a:srgbClr val="AAB8FF"/>
        </a:accent5>
        <a:accent6>
          <a:srgbClr val="E7B900"/>
        </a:accent6>
        <a:hlink>
          <a:srgbClr val="2C9424"/>
        </a:hlink>
        <a:folHlink>
          <a:srgbClr val="FF99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Office Theme">
  <a:themeElements>
    <a:clrScheme name="BMS_IO 1">
      <a:dk1>
        <a:srgbClr val="064F59"/>
      </a:dk1>
      <a:lt1>
        <a:sysClr val="window" lastClr="FFFFFF"/>
      </a:lt1>
      <a:dk2>
        <a:srgbClr val="1F497D"/>
      </a:dk2>
      <a:lt2>
        <a:srgbClr val="EEECE1"/>
      </a:lt2>
      <a:accent1>
        <a:srgbClr val="075868"/>
      </a:accent1>
      <a:accent2>
        <a:srgbClr val="8ED0C4"/>
      </a:accent2>
      <a:accent3>
        <a:srgbClr val="F6BE71"/>
      </a:accent3>
      <a:accent4>
        <a:srgbClr val="AACFC9"/>
      </a:accent4>
      <a:accent5>
        <a:srgbClr val="F3F9F8"/>
      </a:accent5>
      <a:accent6>
        <a:srgbClr val="D1F1EE"/>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Office Theme">
  <a:themeElements>
    <a:clrScheme name="BMS_IO 1">
      <a:dk1>
        <a:srgbClr val="064F59"/>
      </a:dk1>
      <a:lt1>
        <a:sysClr val="window" lastClr="FFFFFF"/>
      </a:lt1>
      <a:dk2>
        <a:srgbClr val="1F497D"/>
      </a:dk2>
      <a:lt2>
        <a:srgbClr val="EEECE1"/>
      </a:lt2>
      <a:accent1>
        <a:srgbClr val="075868"/>
      </a:accent1>
      <a:accent2>
        <a:srgbClr val="8ED0C4"/>
      </a:accent2>
      <a:accent3>
        <a:srgbClr val="F6BE71"/>
      </a:accent3>
      <a:accent4>
        <a:srgbClr val="AACFC9"/>
      </a:accent4>
      <a:accent5>
        <a:srgbClr val="F3F9F8"/>
      </a:accent5>
      <a:accent6>
        <a:srgbClr val="D1F1EE"/>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UCSD Theme">
  <a:themeElements>
    <a:clrScheme name="Custom 5">
      <a:dk1>
        <a:srgbClr val="262626"/>
      </a:dk1>
      <a:lt1>
        <a:sysClr val="window" lastClr="FFFFFF"/>
      </a:lt1>
      <a:dk2>
        <a:srgbClr val="569BBE"/>
      </a:dk2>
      <a:lt2>
        <a:srgbClr val="FFFFFF"/>
      </a:lt2>
      <a:accent1>
        <a:srgbClr val="00245D"/>
      </a:accent1>
      <a:accent2>
        <a:srgbClr val="6A85BA"/>
      </a:accent2>
      <a:accent3>
        <a:srgbClr val="59B297"/>
      </a:accent3>
      <a:accent4>
        <a:srgbClr val="24ADAE"/>
      </a:accent4>
      <a:accent5>
        <a:srgbClr val="A1BF87"/>
      </a:accent5>
      <a:accent6>
        <a:srgbClr val="4D361E"/>
      </a:accent6>
      <a:hlink>
        <a:srgbClr val="003699"/>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9525">
          <a:solidFill>
            <a:schemeClr val="bg1">
              <a:lumMod val="50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3_Background_White With the color scheme">
  <a:themeElements>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2_Background_White With the color sc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solidFill>
              <a:schemeClr val="bg1"/>
            </a:solidFill>
          </a:defRPr>
        </a:defPPr>
      </a:lstStyle>
    </a:txDef>
  </a:objectDefaults>
  <a:extraClrSchemeLst>
    <a:extraClrScheme>
      <a:clrScheme name="2_Background_White With the color sc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Background_White With the color sc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Background_White With the color sc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Background_White With the color sc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Background_White With the color sc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Background_White With the color sc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Background_White With the color scheme 8">
        <a:dk1>
          <a:srgbClr val="000000"/>
        </a:dk1>
        <a:lt1>
          <a:srgbClr val="FFFFFF"/>
        </a:lt1>
        <a:dk2>
          <a:srgbClr val="44BEBE"/>
        </a:dk2>
        <a:lt2>
          <a:srgbClr val="008080"/>
        </a:lt2>
        <a:accent1>
          <a:srgbClr val="BFFC44"/>
        </a:accent1>
        <a:accent2>
          <a:srgbClr val="BCBCBC"/>
        </a:accent2>
        <a:accent3>
          <a:srgbClr val="FFFFFF"/>
        </a:accent3>
        <a:accent4>
          <a:srgbClr val="000000"/>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9">
        <a:dk1>
          <a:srgbClr val="008080"/>
        </a:dk1>
        <a:lt1>
          <a:srgbClr val="FFFFFF"/>
        </a:lt1>
        <a:dk2>
          <a:srgbClr val="000C28"/>
        </a:dk2>
        <a:lt2>
          <a:srgbClr val="44BEBE"/>
        </a:lt2>
        <a:accent1>
          <a:srgbClr val="BFFC44"/>
        </a:accent1>
        <a:accent2>
          <a:srgbClr val="BCBCBC"/>
        </a:accent2>
        <a:accent3>
          <a:srgbClr val="AAAAAC"/>
        </a:accent3>
        <a:accent4>
          <a:srgbClr val="DADADA"/>
        </a:accent4>
        <a:accent5>
          <a:srgbClr val="DCFDB0"/>
        </a:accent5>
        <a:accent6>
          <a:srgbClr val="AAAAAA"/>
        </a:accent6>
        <a:hlink>
          <a:srgbClr val="EBEBEB"/>
        </a:hlink>
        <a:folHlink>
          <a:srgbClr val="000C28"/>
        </a:folHlink>
      </a:clrScheme>
      <a:clrMap bg1="dk2" tx1="lt1" bg2="dk1" tx2="lt2" accent1="accent1" accent2="accent2" accent3="accent3" accent4="accent4" accent5="accent5" accent6="accent6" hlink="hlink" folHlink="folHlink"/>
    </a:extraClrScheme>
    <a:extraClrScheme>
      <a:clrScheme name="2_Background_White With the color scheme 10">
        <a:dk1>
          <a:srgbClr val="FFFFFF"/>
        </a:dk1>
        <a:lt1>
          <a:srgbClr val="FFFFFF"/>
        </a:lt1>
        <a:dk2>
          <a:srgbClr val="44BEBE"/>
        </a:dk2>
        <a:lt2>
          <a:srgbClr val="008080"/>
        </a:lt2>
        <a:accent1>
          <a:srgbClr val="BFFC44"/>
        </a:accent1>
        <a:accent2>
          <a:srgbClr val="BCBCBC"/>
        </a:accent2>
        <a:accent3>
          <a:srgbClr val="FFFFFF"/>
        </a:accent3>
        <a:accent4>
          <a:srgbClr val="DADADA"/>
        </a:accent4>
        <a:accent5>
          <a:srgbClr val="DCFDB0"/>
        </a:accent5>
        <a:accent6>
          <a:srgbClr val="AAAAAA"/>
        </a:accent6>
        <a:hlink>
          <a:srgbClr val="EBEBEB"/>
        </a:hlink>
        <a:folHlink>
          <a:srgbClr val="000C28"/>
        </a:folHlink>
      </a:clrScheme>
      <a:clrMap bg1="lt1" tx1="dk1" bg2="lt2" tx2="dk2" accent1="accent1" accent2="accent2" accent3="accent3" accent4="accent4" accent5="accent5" accent6="accent6" hlink="hlink" folHlink="folHlink"/>
    </a:extraClrScheme>
    <a:extraClrScheme>
      <a:clrScheme name="2_Background_White With the color scheme 11">
        <a:dk1>
          <a:srgbClr val="FF8100"/>
        </a:dk1>
        <a:lt1>
          <a:srgbClr val="FFFFFF"/>
        </a:lt1>
        <a:dk2>
          <a:srgbClr val="000066"/>
        </a:dk2>
        <a:lt2>
          <a:srgbClr val="FFFF00"/>
        </a:lt2>
        <a:accent1>
          <a:srgbClr val="2600D9"/>
        </a:accent1>
        <a:accent2>
          <a:srgbClr val="E18F00"/>
        </a:accent2>
        <a:accent3>
          <a:srgbClr val="AAAAB8"/>
        </a:accent3>
        <a:accent4>
          <a:srgbClr val="DADADA"/>
        </a:accent4>
        <a:accent5>
          <a:srgbClr val="ACAAE9"/>
        </a:accent5>
        <a:accent6>
          <a:srgbClr val="CC8100"/>
        </a:accent6>
        <a:hlink>
          <a:srgbClr val="2C9424"/>
        </a:hlink>
        <a:folHlink>
          <a:srgbClr val="FFCC00"/>
        </a:folHlink>
      </a:clrScheme>
      <a:clrMap bg1="dk2" tx1="lt1" bg2="dk1" tx2="lt2" accent1="accent1" accent2="accent2" accent3="accent3" accent4="accent4" accent5="accent5" accent6="accent6" hlink="hlink" folHlink="folHlink"/>
    </a:extraClrScheme>
    <a:extraClrScheme>
      <a:clrScheme name="2_Background_White With the color scheme 12">
        <a:dk1>
          <a:srgbClr val="FF8100"/>
        </a:dk1>
        <a:lt1>
          <a:srgbClr val="FFFFFF"/>
        </a:lt1>
        <a:dk2>
          <a:srgbClr val="000066"/>
        </a:dk2>
        <a:lt2>
          <a:srgbClr val="FFFF00"/>
        </a:lt2>
        <a:accent1>
          <a:srgbClr val="2600D9"/>
        </a:accent1>
        <a:accent2>
          <a:srgbClr val="FFCC00"/>
        </a:accent2>
        <a:accent3>
          <a:srgbClr val="AAAAB8"/>
        </a:accent3>
        <a:accent4>
          <a:srgbClr val="DADADA"/>
        </a:accent4>
        <a:accent5>
          <a:srgbClr val="ACAAE9"/>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3">
        <a:dk1>
          <a:srgbClr val="FF8100"/>
        </a:dk1>
        <a:lt1>
          <a:srgbClr val="FFFFFF"/>
        </a:lt1>
        <a:dk2>
          <a:srgbClr val="000066"/>
        </a:dk2>
        <a:lt2>
          <a:srgbClr val="FFFF00"/>
        </a:lt2>
        <a:accent1>
          <a:srgbClr val="00CCFF"/>
        </a:accent1>
        <a:accent2>
          <a:srgbClr val="FFCC00"/>
        </a:accent2>
        <a:accent3>
          <a:srgbClr val="AAAAB8"/>
        </a:accent3>
        <a:accent4>
          <a:srgbClr val="DADADA"/>
        </a:accent4>
        <a:accent5>
          <a:srgbClr val="AAE2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4">
        <a:dk1>
          <a:srgbClr val="FF8100"/>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5">
        <a:dk1>
          <a:srgbClr val="757575"/>
        </a:dk1>
        <a:lt1>
          <a:srgbClr val="FFFFFF"/>
        </a:lt1>
        <a:dk2>
          <a:srgbClr val="000066"/>
        </a:dk2>
        <a:lt2>
          <a:srgbClr val="FFFF00"/>
        </a:lt2>
        <a:accent1>
          <a:srgbClr val="0066FF"/>
        </a:accent1>
        <a:accent2>
          <a:srgbClr val="FFCC00"/>
        </a:accent2>
        <a:accent3>
          <a:srgbClr val="AAAAB8"/>
        </a:accent3>
        <a:accent4>
          <a:srgbClr val="DADADA"/>
        </a:accent4>
        <a:accent5>
          <a:srgbClr val="AAB8FF"/>
        </a:accent5>
        <a:accent6>
          <a:srgbClr val="E7B900"/>
        </a:accent6>
        <a:hlink>
          <a:srgbClr val="2C9424"/>
        </a:hlink>
        <a:folHlink>
          <a:srgbClr val="FF9900"/>
        </a:folHlink>
      </a:clrScheme>
      <a:clrMap bg1="dk2" tx1="lt1" bg2="dk1" tx2="lt2" accent1="accent1" accent2="accent2" accent3="accent3" accent4="accent4" accent5="accent5" accent6="accent6" hlink="hlink" folHlink="folHlink"/>
    </a:extraClrScheme>
    <a:extraClrScheme>
      <a:clrScheme name="2_Background_White With the color scheme 16">
        <a:dk1>
          <a:srgbClr val="FFFFFF"/>
        </a:dk1>
        <a:lt1>
          <a:srgbClr val="FFFFFF"/>
        </a:lt1>
        <a:dk2>
          <a:srgbClr val="FFFF00"/>
        </a:dk2>
        <a:lt2>
          <a:srgbClr val="757575"/>
        </a:lt2>
        <a:accent1>
          <a:srgbClr val="0066FF"/>
        </a:accent1>
        <a:accent2>
          <a:srgbClr val="FFCC00"/>
        </a:accent2>
        <a:accent3>
          <a:srgbClr val="FFFFFF"/>
        </a:accent3>
        <a:accent4>
          <a:srgbClr val="DADADA"/>
        </a:accent4>
        <a:accent5>
          <a:srgbClr val="AAB8FF"/>
        </a:accent5>
        <a:accent6>
          <a:srgbClr val="E7B900"/>
        </a:accent6>
        <a:hlink>
          <a:srgbClr val="2C9424"/>
        </a:hlink>
        <a:folHlink>
          <a:srgbClr val="FF99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23777</TotalTime>
  <Pages>103</Pages>
  <Words>2009</Words>
  <Application>Microsoft Office PowerPoint</Application>
  <PresentationFormat>On-screen Show (4:3)</PresentationFormat>
  <Paragraphs>394</Paragraphs>
  <Slides>36</Slides>
  <Notes>32</Notes>
  <HiddenSlides>0</HiddenSlides>
  <MMClips>0</MMClips>
  <ScaleCrop>false</ScaleCrop>
  <HeadingPairs>
    <vt:vector size="6" baseType="variant">
      <vt:variant>
        <vt:lpstr>Fonts Used</vt:lpstr>
      </vt:variant>
      <vt:variant>
        <vt:i4>21</vt:i4>
      </vt:variant>
      <vt:variant>
        <vt:lpstr>Theme</vt:lpstr>
      </vt:variant>
      <vt:variant>
        <vt:i4>40</vt:i4>
      </vt:variant>
      <vt:variant>
        <vt:lpstr>Slide Titles</vt:lpstr>
      </vt:variant>
      <vt:variant>
        <vt:i4>36</vt:i4>
      </vt:variant>
    </vt:vector>
  </HeadingPairs>
  <TitlesOfParts>
    <vt:vector size="97" baseType="lpstr">
      <vt:lpstr>MS PGothic</vt:lpstr>
      <vt:lpstr>MS PGothic</vt:lpstr>
      <vt:lpstr>SimSun</vt:lpstr>
      <vt:lpstr>Arial</vt:lpstr>
      <vt:lpstr>Arial Narrow</vt:lpstr>
      <vt:lpstr>Arial Unicode MS</vt:lpstr>
      <vt:lpstr>BiauKai</vt:lpstr>
      <vt:lpstr>Calibri</vt:lpstr>
      <vt:lpstr>Cambria</vt:lpstr>
      <vt:lpstr>Consolas</vt:lpstr>
      <vt:lpstr>標楷體</vt:lpstr>
      <vt:lpstr>Imago</vt:lpstr>
      <vt:lpstr>Minion</vt:lpstr>
      <vt:lpstr>Monotype Sorts</vt:lpstr>
      <vt:lpstr>新細明體</vt:lpstr>
      <vt:lpstr>Symbol</vt:lpstr>
      <vt:lpstr>Tahoma</vt:lpstr>
      <vt:lpstr>Times New Roman</vt:lpstr>
      <vt:lpstr>Wingdings</vt:lpstr>
      <vt:lpstr>Wingdings 2</vt:lpstr>
      <vt:lpstr>Wingdings 3</vt:lpstr>
      <vt:lpstr>10_Default Design</vt:lpstr>
      <vt:lpstr>4_Background_White With the color scheme</vt:lpstr>
      <vt:lpstr>12_Default Design</vt:lpstr>
      <vt:lpstr>13_Default Design</vt:lpstr>
      <vt:lpstr>2_Background_White With the color scheme</vt:lpstr>
      <vt:lpstr>3_Office Theme</vt:lpstr>
      <vt:lpstr>5_Office Theme</vt:lpstr>
      <vt:lpstr>UCSD Theme</vt:lpstr>
      <vt:lpstr>3_Background_White With the color scheme</vt:lpstr>
      <vt:lpstr>5_Background_White With the color scheme</vt:lpstr>
      <vt:lpstr>11_Default Design</vt:lpstr>
      <vt:lpstr>10_Office Theme</vt:lpstr>
      <vt:lpstr>3_Roche</vt:lpstr>
      <vt:lpstr>2_Roche</vt:lpstr>
      <vt:lpstr>14_Default Design</vt:lpstr>
      <vt:lpstr>1_EMCTO09</vt:lpstr>
      <vt:lpstr>1_Office Theme</vt:lpstr>
      <vt:lpstr>15_Default Design</vt:lpstr>
      <vt:lpstr>4_Roche</vt:lpstr>
      <vt:lpstr>5_Roche</vt:lpstr>
      <vt:lpstr>6_Background_White With the color scheme</vt:lpstr>
      <vt:lpstr>6_Roche</vt:lpstr>
      <vt:lpstr>7_Roche</vt:lpstr>
      <vt:lpstr>8_Roche</vt:lpstr>
      <vt:lpstr>9_Roche</vt:lpstr>
      <vt:lpstr>10_Roche</vt:lpstr>
      <vt:lpstr>3_Metro</vt:lpstr>
      <vt:lpstr>4_Metro</vt:lpstr>
      <vt:lpstr>11_自訂設計</vt:lpstr>
      <vt:lpstr>6_自訂設計</vt:lpstr>
      <vt:lpstr>3_自訂設計</vt:lpstr>
      <vt:lpstr>4_自訂設計</vt:lpstr>
      <vt:lpstr>8_自訂設計</vt:lpstr>
      <vt:lpstr>2_AZ General Master Slide Options</vt:lpstr>
      <vt:lpstr>9_自訂設計</vt:lpstr>
      <vt:lpstr>24_自訂設計</vt:lpstr>
      <vt:lpstr>1_NCIS NUHS Slide Templatebooncher[1]</vt:lpstr>
      <vt:lpstr>11_Roche</vt:lpstr>
      <vt:lpstr>CME921X99.new9Jimmy9-23</vt:lpstr>
      <vt:lpstr>1_ערכת נושא Office</vt:lpstr>
      <vt:lpstr>PowerPoint Presentation</vt:lpstr>
      <vt:lpstr>PowerPoint Presentation</vt:lpstr>
      <vt:lpstr>PowerPoint Presentation</vt:lpstr>
      <vt:lpstr>Expert Roundtable Session #1</vt:lpstr>
      <vt:lpstr>Response to Cabozantinib in a Patient with  RET-Fusion-Positive Lung Adenocarcinoma</vt:lpstr>
      <vt:lpstr>Progression-Free Survival Following  RET Targeting with Cabozantinib</vt:lpstr>
      <vt:lpstr>Progression-Free Survival Following  RET Targeting with Cabozantinib</vt:lpstr>
      <vt:lpstr>PowerPoint Presentation</vt:lpstr>
      <vt:lpstr>Therapy for Metastatic NSCLC - 2016</vt:lpstr>
      <vt:lpstr>Biomarkers Beyond EGFR/ALK</vt:lpstr>
      <vt:lpstr>3.5 Years Median Survival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Response of ERBB2-Mutation-Positive Breast Carcinoma to HER2-Targeted Therapy</vt:lpstr>
      <vt:lpstr>Response of ERBB2-Mutation-Positive Breast Carcinoma to HER2-Targeted Therapy</vt:lpstr>
      <vt:lpstr>Significant Symptomatic Improvement Following Combination HER2-Targeted Therapy</vt:lpstr>
      <vt:lpstr>Durable Response to Crizotinib in a Patient with MET-Amplified Carcinoma of Unknown Primary</vt:lpstr>
      <vt:lpstr>Durable Response to Crizotinib in a Patient with MET-Amplified Carcinoma of Unknown Primary</vt:lpstr>
      <vt:lpstr>Normalization of Tumor Metabolic Activity Following MET Targeting with Crizotinib</vt:lpstr>
      <vt:lpstr>Normalization of Tumor Metabolic Activity Following MET Targeting with Crizotinib</vt:lpstr>
      <vt:lpstr>PowerPoint Presentation</vt:lpstr>
      <vt:lpstr>A Novel Crizotinib-Sensitive EML4-ALK Fusion  in a Patient with NSCLC</vt:lpstr>
      <vt:lpstr>A Novel Crizotinib-Sensitive EML4-ALK Fusion  in a Patient with NSCLC</vt:lpstr>
      <vt:lpstr>Significant Shrinkage of Primary Lesion Following ALK Targeting with Crizotinib</vt:lpstr>
    </vt:vector>
  </TitlesOfParts>
  <Company>Pharmacia &amp; Upjohn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First-Line Irinotecan (CPT-11) Combined with  5-Fluorouracil and Leucovorin in Patients with Untreated Metastatic Colorectal Cancer: Exploratory Analysis of Efficacy Across Patient Subgroups</dc:title>
  <dc:subject>Presentation for Latin American Physicians</dc:subject>
  <dc:creator>Langdon L. Miller, M.D.</dc:creator>
  <cp:keywords>CPT-11, ASCO, 1997</cp:keywords>
  <cp:lastModifiedBy>Milo Falcon</cp:lastModifiedBy>
  <cp:revision>1111</cp:revision>
  <cp:lastPrinted>2014-04-26T09:17:56Z</cp:lastPrinted>
  <dcterms:created xsi:type="dcterms:W3CDTF">2000-05-02T11:31:28Z</dcterms:created>
  <dcterms:modified xsi:type="dcterms:W3CDTF">2017-02-08T00:35:28Z</dcterms:modified>
</cp:coreProperties>
</file>